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media/image4.svg" ContentType="image/svg+xml"/>
  <Override PartName="/ppt/media/image6.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3"/>
    <p:sldId id="285" r:id="rId4"/>
    <p:sldId id="258" r:id="rId5"/>
    <p:sldId id="287" r:id="rId6"/>
    <p:sldId id="286" r:id="rId7"/>
    <p:sldId id="274" r:id="rId8"/>
    <p:sldId id="276" r:id="rId9"/>
    <p:sldId id="277" r:id="rId10"/>
    <p:sldId id="278" r:id="rId11"/>
    <p:sldId id="279" r:id="rId12"/>
    <p:sldId id="280" r:id="rId13"/>
    <p:sldId id="281" r:id="rId14"/>
    <p:sldId id="282" r:id="rId15"/>
    <p:sldId id="283" r:id="rId16"/>
    <p:sldId id="284" r:id="rId17"/>
    <p:sldId id="288" r:id="rId18"/>
    <p:sldId id="289"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9" autoAdjust="0"/>
    <p:restoredTop sz="94625" autoAdjust="0"/>
  </p:normalViewPr>
  <p:slideViewPr>
    <p:cSldViewPr snapToGrid="0">
      <p:cViewPr varScale="1">
        <p:scale>
          <a:sx n="75" d="100"/>
          <a:sy n="75" d="100"/>
        </p:scale>
        <p:origin x="53" y="9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200.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CE624-3660-4035-AB45-CE49DDC2C65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F825-9C29-43CC-BB96-80A60E9689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image" Target="../media/image2.svg"/><Relationship Id="rId3" Type="http://schemas.openxmlformats.org/officeDocument/2006/relationships/image" Target="../media/image1.jpeg"/><Relationship Id="rId25" Type="http://schemas.openxmlformats.org/officeDocument/2006/relationships/tags" Target="../tags/tag130.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9.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image" Target="../media/image2.svg"/><Relationship Id="rId5" Type="http://schemas.openxmlformats.org/officeDocument/2006/relationships/image" Target="../media/image1.jpeg"/><Relationship Id="rId4" Type="http://schemas.openxmlformats.org/officeDocument/2006/relationships/tags" Target="../tags/tag37.xml"/><Relationship Id="rId30" Type="http://schemas.openxmlformats.org/officeDocument/2006/relationships/tags" Target="../tags/tag61.xml"/><Relationship Id="rId3" Type="http://schemas.openxmlformats.org/officeDocument/2006/relationships/tags" Target="../tags/tag36.xml"/><Relationship Id="rId29" Type="http://schemas.openxmlformats.org/officeDocument/2006/relationships/tags" Target="../tags/tag60.xml"/><Relationship Id="rId28" Type="http://schemas.openxmlformats.org/officeDocument/2006/relationships/tags" Target="../tags/tag59.xml"/><Relationship Id="rId27" Type="http://schemas.openxmlformats.org/officeDocument/2006/relationships/tags" Target="../tags/tag58.xml"/><Relationship Id="rId26" Type="http://schemas.openxmlformats.org/officeDocument/2006/relationships/tags" Target="../tags/tag57.xml"/><Relationship Id="rId25" Type="http://schemas.openxmlformats.org/officeDocument/2006/relationships/tags" Target="../tags/tag56.xml"/><Relationship Id="rId24" Type="http://schemas.openxmlformats.org/officeDocument/2006/relationships/tags" Target="../tags/tag55.xml"/><Relationship Id="rId23" Type="http://schemas.openxmlformats.org/officeDocument/2006/relationships/tags" Target="../tags/tag54.xml"/><Relationship Id="rId22" Type="http://schemas.openxmlformats.org/officeDocument/2006/relationships/tags" Target="../tags/tag53.xml"/><Relationship Id="rId21" Type="http://schemas.openxmlformats.org/officeDocument/2006/relationships/tags" Target="../tags/tag52.xml"/><Relationship Id="rId20" Type="http://schemas.openxmlformats.org/officeDocument/2006/relationships/tags" Target="../tags/tag51.xml"/><Relationship Id="rId2" Type="http://schemas.openxmlformats.org/officeDocument/2006/relationships/tags" Target="../tags/tag35.xml"/><Relationship Id="rId19" Type="http://schemas.openxmlformats.org/officeDocument/2006/relationships/tags" Target="../tags/tag50.xml"/><Relationship Id="rId18" Type="http://schemas.openxmlformats.org/officeDocument/2006/relationships/tags" Target="../tags/tag49.xml"/><Relationship Id="rId17" Type="http://schemas.openxmlformats.org/officeDocument/2006/relationships/tags" Target="../tags/tag48.xml"/><Relationship Id="rId16" Type="http://schemas.openxmlformats.org/officeDocument/2006/relationships/tags" Target="../tags/tag47.xml"/><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image" Target="../media/image6.svg"/><Relationship Id="rId6" Type="http://schemas.openxmlformats.org/officeDocument/2006/relationships/image" Target="../media/image5.jpeg"/><Relationship Id="rId5" Type="http://schemas.openxmlformats.org/officeDocument/2006/relationships/tags" Target="../tags/tag63.xml"/><Relationship Id="rId4" Type="http://schemas.openxmlformats.org/officeDocument/2006/relationships/image" Target="../media/image4.svg"/><Relationship Id="rId3" Type="http://schemas.openxmlformats.org/officeDocument/2006/relationships/image" Target="../media/image3.jpeg"/><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62.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任意多边形: 形状 6" descr="波浪2资源 2"/>
          <p:cNvSpPr/>
          <p:nvPr userDrawn="1">
            <p:custDataLst>
              <p:tags r:id="rId2"/>
            </p:custDataLst>
          </p:nvPr>
        </p:nvSpPr>
        <p:spPr>
          <a:xfrm>
            <a:off x="6887209" y="669925"/>
            <a:ext cx="5304791" cy="6192323"/>
          </a:xfrm>
          <a:custGeom>
            <a:avLst/>
            <a:gdLst>
              <a:gd name="connsiteX0" fmla="*/ 4946557 w 5304791"/>
              <a:gd name="connsiteY0" fmla="*/ 0 h 6192323"/>
              <a:gd name="connsiteX1" fmla="*/ 5304791 w 5304791"/>
              <a:gd name="connsiteY1" fmla="*/ 0 h 6192323"/>
              <a:gd name="connsiteX2" fmla="*/ 5304791 w 5304791"/>
              <a:gd name="connsiteY2" fmla="*/ 6192323 h 6192323"/>
              <a:gd name="connsiteX3" fmla="*/ 0 w 5304791"/>
              <a:gd name="connsiteY3" fmla="*/ 6192323 h 6192323"/>
              <a:gd name="connsiteX4" fmla="*/ 0 w 5304791"/>
              <a:gd name="connsiteY4" fmla="*/ 4946212 h 6192323"/>
              <a:gd name="connsiteX5" fmla="*/ 818112 w 5304791"/>
              <a:gd name="connsiteY5" fmla="*/ 4128101 h 6192323"/>
              <a:gd name="connsiteX6" fmla="*/ 1295478 w 5304791"/>
              <a:gd name="connsiteY6" fmla="*/ 4128101 h 6192323"/>
              <a:gd name="connsiteX7" fmla="*/ 2064682 w 5304791"/>
              <a:gd name="connsiteY7" fmla="*/ 3358897 h 6192323"/>
              <a:gd name="connsiteX8" fmla="*/ 2064682 w 5304791"/>
              <a:gd name="connsiteY8" fmla="*/ 2881645 h 6192323"/>
              <a:gd name="connsiteX9" fmla="*/ 2882794 w 5304791"/>
              <a:gd name="connsiteY9" fmla="*/ 2063648 h 6192323"/>
              <a:gd name="connsiteX10" fmla="*/ 3360159 w 5304791"/>
              <a:gd name="connsiteY10" fmla="*/ 2063648 h 6192323"/>
              <a:gd name="connsiteX11" fmla="*/ 4129363 w 5304791"/>
              <a:gd name="connsiteY11" fmla="*/ 1294444 h 6192323"/>
              <a:gd name="connsiteX12" fmla="*/ 4129363 w 5304791"/>
              <a:gd name="connsiteY12" fmla="*/ 818112 h 6192323"/>
              <a:gd name="connsiteX13" fmla="*/ 4946557 w 5304791"/>
              <a:gd name="connsiteY13" fmla="*/ 0 h 619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04791" h="6192323">
                <a:moveTo>
                  <a:pt x="4946557" y="0"/>
                </a:moveTo>
                <a:lnTo>
                  <a:pt x="5304791" y="0"/>
                </a:lnTo>
                <a:lnTo>
                  <a:pt x="5304791" y="6192323"/>
                </a:lnTo>
                <a:lnTo>
                  <a:pt x="0" y="6192323"/>
                </a:lnTo>
                <a:lnTo>
                  <a:pt x="0" y="4946212"/>
                </a:lnTo>
                <a:cubicBezTo>
                  <a:pt x="-63" y="4494356"/>
                  <a:pt x="366255" y="4128032"/>
                  <a:pt x="818112" y="4128101"/>
                </a:cubicBezTo>
                <a:lnTo>
                  <a:pt x="1295478" y="4128101"/>
                </a:lnTo>
                <a:cubicBezTo>
                  <a:pt x="1720296" y="4128101"/>
                  <a:pt x="2064682" y="3783715"/>
                  <a:pt x="2064682" y="3358897"/>
                </a:cubicBezTo>
                <a:lnTo>
                  <a:pt x="2064682" y="2881645"/>
                </a:lnTo>
                <a:cubicBezTo>
                  <a:pt x="2064682" y="2429836"/>
                  <a:pt x="2430984" y="2063580"/>
                  <a:pt x="2882794" y="2063648"/>
                </a:cubicBezTo>
                <a:lnTo>
                  <a:pt x="3360159" y="2063648"/>
                </a:lnTo>
                <a:cubicBezTo>
                  <a:pt x="3784978" y="2063648"/>
                  <a:pt x="4129363" y="1719263"/>
                  <a:pt x="4129363" y="1294444"/>
                </a:cubicBezTo>
                <a:lnTo>
                  <a:pt x="4129363" y="818112"/>
                </a:lnTo>
                <a:cubicBezTo>
                  <a:pt x="4129295" y="366613"/>
                  <a:pt x="4495057" y="444"/>
                  <a:pt x="4946557" y="0"/>
                </a:cubicBezTo>
                <a:close/>
              </a:path>
            </a:pathLst>
          </a:custGeom>
          <a:solidFill>
            <a:schemeClr val="accent1"/>
          </a:solidFill>
          <a:ln w="11469" cap="flat">
            <a:noFill/>
            <a:prstDash val="solid"/>
            <a:miter/>
          </a:ln>
        </p:spPr>
        <p:txBody>
          <a:bodyPr rtlCol="0" anchor="ctr"/>
          <a:lstStyle/>
          <a:p>
            <a:endParaRPr lang="zh-CN" altLang="en-US"/>
          </a:p>
        </p:txBody>
      </p:sp>
      <p:sp>
        <p:nvSpPr>
          <p:cNvPr id="9" name="椭圆 8"/>
          <p:cNvSpPr/>
          <p:nvPr userDrawn="1">
            <p:custDataLst>
              <p:tags r:id="rId3"/>
            </p:custDataLst>
          </p:nvPr>
        </p:nvSpPr>
        <p:spPr>
          <a:xfrm>
            <a:off x="6767195" y="4498975"/>
            <a:ext cx="1087755" cy="1087755"/>
          </a:xfrm>
          <a:prstGeom prst="ellipse">
            <a:avLst/>
          </a:prstGeom>
          <a:noFill/>
          <a:ln>
            <a:solidFill>
              <a:schemeClr val="accent5">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1" name="椭圆 10"/>
          <p:cNvSpPr/>
          <p:nvPr userDrawn="1">
            <p:custDataLst>
              <p:tags r:id="rId4"/>
            </p:custDataLst>
          </p:nvPr>
        </p:nvSpPr>
        <p:spPr>
          <a:xfrm>
            <a:off x="6614795" y="4346575"/>
            <a:ext cx="1393190" cy="1393190"/>
          </a:xfrm>
          <a:prstGeom prst="ellipse">
            <a:avLst/>
          </a:prstGeom>
          <a:noFill/>
          <a:ln>
            <a:solidFill>
              <a:schemeClr val="accent5">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a:off x="6464300" y="4196080"/>
            <a:ext cx="1694180" cy="1694180"/>
          </a:xfrm>
          <a:prstGeom prst="ellipse">
            <a:avLst/>
          </a:prstGeom>
          <a:noFill/>
          <a:ln>
            <a:solidFill>
              <a:schemeClr val="accent5">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a:off x="6318250" y="4050030"/>
            <a:ext cx="1986280" cy="1986280"/>
          </a:xfrm>
          <a:prstGeom prst="ellipse">
            <a:avLst/>
          </a:prstGeom>
          <a:noFill/>
          <a:ln>
            <a:solidFill>
              <a:schemeClr val="accent5">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椭圆 14"/>
          <p:cNvSpPr/>
          <p:nvPr userDrawn="1">
            <p:custDataLst>
              <p:tags r:id="rId7"/>
            </p:custDataLst>
          </p:nvPr>
        </p:nvSpPr>
        <p:spPr>
          <a:xfrm>
            <a:off x="6158865" y="3890645"/>
            <a:ext cx="2304415" cy="2304415"/>
          </a:xfrm>
          <a:prstGeom prst="ellipse">
            <a:avLst/>
          </a:prstGeom>
          <a:noFill/>
          <a:ln>
            <a:solidFill>
              <a:schemeClr val="accent5">
                <a:alpha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6" name="组合 15"/>
          <p:cNvGrpSpPr/>
          <p:nvPr userDrawn="1">
            <p:custDataLst>
              <p:tags r:id="rId8"/>
            </p:custDataLst>
          </p:nvPr>
        </p:nvGrpSpPr>
        <p:grpSpPr>
          <a:xfrm rot="5400000">
            <a:off x="1183958" y="384810"/>
            <a:ext cx="328295" cy="850900"/>
            <a:chOff x="8651" y="7205"/>
            <a:chExt cx="807" cy="2089"/>
          </a:xfrm>
          <a:solidFill>
            <a:schemeClr val="accent5"/>
          </a:solidFill>
        </p:grpSpPr>
        <p:grpSp>
          <p:nvGrpSpPr>
            <p:cNvPr id="17" name="组合 16"/>
            <p:cNvGrpSpPr/>
            <p:nvPr/>
          </p:nvGrpSpPr>
          <p:grpSpPr>
            <a:xfrm>
              <a:off x="8651" y="9115"/>
              <a:ext cx="806" cy="179"/>
              <a:chOff x="8651" y="9544"/>
              <a:chExt cx="806" cy="179"/>
            </a:xfrm>
            <a:grpFill/>
          </p:grpSpPr>
          <p:sp>
            <p:nvSpPr>
              <p:cNvPr id="30" name="椭圆 29"/>
              <p:cNvSpPr>
                <a:spLocks noChangeAspect="1"/>
              </p:cNvSpPr>
              <p:nvPr>
                <p:custDataLst>
                  <p:tags r:id="rId9"/>
                </p:custDataLst>
              </p:nvPr>
            </p:nvSpPr>
            <p:spPr>
              <a:xfrm rot="5400000" flipH="1">
                <a:off x="9278"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1" name="椭圆 30"/>
              <p:cNvSpPr>
                <a:spLocks noChangeAspect="1"/>
              </p:cNvSpPr>
              <p:nvPr>
                <p:custDataLst>
                  <p:tags r:id="rId10"/>
                </p:custDataLst>
              </p:nvPr>
            </p:nvSpPr>
            <p:spPr>
              <a:xfrm rot="5400000" flipH="1">
                <a:off x="8651"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9" name="组合 18"/>
            <p:cNvGrpSpPr/>
            <p:nvPr/>
          </p:nvGrpSpPr>
          <p:grpSpPr>
            <a:xfrm>
              <a:off x="8651" y="8479"/>
              <a:ext cx="807" cy="178"/>
              <a:chOff x="8651" y="8765"/>
              <a:chExt cx="807" cy="178"/>
            </a:xfrm>
            <a:grpFill/>
          </p:grpSpPr>
          <p:sp>
            <p:nvSpPr>
              <p:cNvPr id="28" name="椭圆 27"/>
              <p:cNvSpPr>
                <a:spLocks noChangeAspect="1"/>
              </p:cNvSpPr>
              <p:nvPr>
                <p:custDataLst>
                  <p:tags r:id="rId11"/>
                </p:custDataLst>
              </p:nvPr>
            </p:nvSpPr>
            <p:spPr>
              <a:xfrm rot="5400000" flipH="1">
                <a:off x="9279"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9" name="椭圆 28"/>
              <p:cNvSpPr>
                <a:spLocks noChangeAspect="1"/>
              </p:cNvSpPr>
              <p:nvPr>
                <p:custDataLst>
                  <p:tags r:id="rId12"/>
                </p:custDataLst>
              </p:nvPr>
            </p:nvSpPr>
            <p:spPr>
              <a:xfrm rot="5400000" flipH="1">
                <a:off x="8651"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1" name="组合 20"/>
            <p:cNvGrpSpPr/>
            <p:nvPr/>
          </p:nvGrpSpPr>
          <p:grpSpPr>
            <a:xfrm>
              <a:off x="8651" y="7842"/>
              <a:ext cx="807" cy="178"/>
              <a:chOff x="8651" y="7985"/>
              <a:chExt cx="807" cy="178"/>
            </a:xfrm>
            <a:grpFill/>
          </p:grpSpPr>
          <p:sp>
            <p:nvSpPr>
              <p:cNvPr id="26" name="椭圆 25"/>
              <p:cNvSpPr>
                <a:spLocks noChangeAspect="1"/>
              </p:cNvSpPr>
              <p:nvPr>
                <p:custDataLst>
                  <p:tags r:id="rId13"/>
                </p:custDataLst>
              </p:nvPr>
            </p:nvSpPr>
            <p:spPr>
              <a:xfrm rot="5400000" flipH="1">
                <a:off x="9279"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椭圆 26"/>
              <p:cNvSpPr>
                <a:spLocks noChangeAspect="1"/>
              </p:cNvSpPr>
              <p:nvPr>
                <p:custDataLst>
                  <p:tags r:id="rId14"/>
                </p:custDataLst>
              </p:nvPr>
            </p:nvSpPr>
            <p:spPr>
              <a:xfrm rot="5400000" flipH="1">
                <a:off x="8651"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2" name="组合 21"/>
            <p:cNvGrpSpPr/>
            <p:nvPr/>
          </p:nvGrpSpPr>
          <p:grpSpPr>
            <a:xfrm>
              <a:off x="8651" y="7205"/>
              <a:ext cx="807" cy="178"/>
              <a:chOff x="8651" y="7205"/>
              <a:chExt cx="807" cy="178"/>
            </a:xfrm>
            <a:grpFill/>
          </p:grpSpPr>
          <p:sp>
            <p:nvSpPr>
              <p:cNvPr id="23" name="椭圆 22"/>
              <p:cNvSpPr>
                <a:spLocks noChangeAspect="1"/>
              </p:cNvSpPr>
              <p:nvPr>
                <p:custDataLst>
                  <p:tags r:id="rId15"/>
                </p:custDataLst>
              </p:nvPr>
            </p:nvSpPr>
            <p:spPr>
              <a:xfrm rot="5400000" flipH="1">
                <a:off x="9279"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椭圆 24"/>
              <p:cNvSpPr>
                <a:spLocks noChangeAspect="1"/>
              </p:cNvSpPr>
              <p:nvPr>
                <p:custDataLst>
                  <p:tags r:id="rId16"/>
                </p:custDataLst>
              </p:nvPr>
            </p:nvSpPr>
            <p:spPr>
              <a:xfrm rot="5400000" flipH="1">
                <a:off x="8651"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sp>
        <p:nvSpPr>
          <p:cNvPr id="32" name="任意多边形: 形状 31" descr="波浪1资源 1"/>
          <p:cNvSpPr/>
          <p:nvPr userDrawn="1">
            <p:custDataLst>
              <p:tags r:id="rId17"/>
            </p:custDataLst>
          </p:nvPr>
        </p:nvSpPr>
        <p:spPr>
          <a:xfrm>
            <a:off x="9172576" y="2862604"/>
            <a:ext cx="3019425" cy="3993396"/>
          </a:xfrm>
          <a:custGeom>
            <a:avLst/>
            <a:gdLst>
              <a:gd name="connsiteX0" fmla="*/ 3019425 w 3019425"/>
              <a:gd name="connsiteY0" fmla="*/ 0 h 3993396"/>
              <a:gd name="connsiteX1" fmla="*/ 3019425 w 3019425"/>
              <a:gd name="connsiteY1" fmla="*/ 3993396 h 3993396"/>
              <a:gd name="connsiteX2" fmla="*/ 0 w 3019425"/>
              <a:gd name="connsiteY2" fmla="*/ 3993396 h 3993396"/>
              <a:gd name="connsiteX3" fmla="*/ 0 w 3019425"/>
              <a:gd name="connsiteY3" fmla="*/ 3117146 h 3993396"/>
              <a:gd name="connsiteX4" fmla="*/ 460299 w 3019425"/>
              <a:gd name="connsiteY4" fmla="*/ 2656847 h 3993396"/>
              <a:gd name="connsiteX5" fmla="*/ 876250 w 3019425"/>
              <a:gd name="connsiteY5" fmla="*/ 2656847 h 3993396"/>
              <a:gd name="connsiteX6" fmla="*/ 1336549 w 3019425"/>
              <a:gd name="connsiteY6" fmla="*/ 2196783 h 3993396"/>
              <a:gd name="connsiteX7" fmla="*/ 1336549 w 3019425"/>
              <a:gd name="connsiteY7" fmla="*/ 2196666 h 3993396"/>
              <a:gd name="connsiteX8" fmla="*/ 1336549 w 3019425"/>
              <a:gd name="connsiteY8" fmla="*/ 1780714 h 3993396"/>
              <a:gd name="connsiteX9" fmla="*/ 1796731 w 3019425"/>
              <a:gd name="connsiteY9" fmla="*/ 1320415 h 3993396"/>
              <a:gd name="connsiteX10" fmla="*/ 2212800 w 3019425"/>
              <a:gd name="connsiteY10" fmla="*/ 1320415 h 3993396"/>
              <a:gd name="connsiteX11" fmla="*/ 2672981 w 3019425"/>
              <a:gd name="connsiteY11" fmla="*/ 860234 h 3993396"/>
              <a:gd name="connsiteX12" fmla="*/ 2672981 w 3019425"/>
              <a:gd name="connsiteY12" fmla="*/ 860116 h 3993396"/>
              <a:gd name="connsiteX13" fmla="*/ 2672981 w 3019425"/>
              <a:gd name="connsiteY13" fmla="*/ 444400 h 3993396"/>
              <a:gd name="connsiteX14" fmla="*/ 2954111 w 3019425"/>
              <a:gd name="connsiteY14" fmla="*/ 20274 h 3993396"/>
              <a:gd name="connsiteX15" fmla="*/ 3019425 w 3019425"/>
              <a:gd name="connsiteY15" fmla="*/ 0 h 399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9425" h="3993396">
                <a:moveTo>
                  <a:pt x="3019425" y="0"/>
                </a:moveTo>
                <a:lnTo>
                  <a:pt x="3019425" y="3993396"/>
                </a:lnTo>
                <a:lnTo>
                  <a:pt x="0" y="3993396"/>
                </a:lnTo>
                <a:lnTo>
                  <a:pt x="0" y="3117146"/>
                </a:lnTo>
                <a:cubicBezTo>
                  <a:pt x="0" y="2862930"/>
                  <a:pt x="206083" y="2656847"/>
                  <a:pt x="460299" y="2656847"/>
                </a:cubicBezTo>
                <a:lnTo>
                  <a:pt x="876250" y="2656847"/>
                </a:lnTo>
                <a:cubicBezTo>
                  <a:pt x="1130402" y="2656912"/>
                  <a:pt x="1336484" y="2450934"/>
                  <a:pt x="1336549" y="2196783"/>
                </a:cubicBezTo>
                <a:cubicBezTo>
                  <a:pt x="1336549" y="2196744"/>
                  <a:pt x="1336549" y="2196705"/>
                  <a:pt x="1336549" y="2196666"/>
                </a:cubicBezTo>
                <a:lnTo>
                  <a:pt x="1336549" y="1780714"/>
                </a:lnTo>
                <a:cubicBezTo>
                  <a:pt x="1336549" y="1526544"/>
                  <a:pt x="1542561" y="1320480"/>
                  <a:pt x="1796731" y="1320415"/>
                </a:cubicBezTo>
                <a:lnTo>
                  <a:pt x="2212800" y="1320415"/>
                </a:lnTo>
                <a:cubicBezTo>
                  <a:pt x="2466951" y="1320415"/>
                  <a:pt x="2672981" y="1114385"/>
                  <a:pt x="2672981" y="860234"/>
                </a:cubicBezTo>
                <a:cubicBezTo>
                  <a:pt x="2672981" y="860195"/>
                  <a:pt x="2672981" y="860155"/>
                  <a:pt x="2672981" y="860116"/>
                </a:cubicBezTo>
                <a:lnTo>
                  <a:pt x="2672981" y="444400"/>
                </a:lnTo>
                <a:cubicBezTo>
                  <a:pt x="2672981" y="253738"/>
                  <a:pt x="2788903" y="90151"/>
                  <a:pt x="2954111" y="20274"/>
                </a:cubicBezTo>
                <a:lnTo>
                  <a:pt x="3019425" y="0"/>
                </a:lnTo>
                <a:close/>
              </a:path>
            </a:pathLst>
          </a:custGeom>
          <a:solidFill>
            <a:schemeClr val="accent4"/>
          </a:solidFill>
          <a:ln w="11760" cap="flat">
            <a:noFill/>
            <a:prstDash val="solid"/>
            <a:miter/>
          </a:ln>
        </p:spPr>
        <p:txBody>
          <a:bodyPr rtlCol="0" anchor="ctr"/>
          <a:lstStyle/>
          <a:p>
            <a:endParaRPr lang="zh-CN" altLang="en-US"/>
          </a:p>
        </p:txBody>
      </p:sp>
      <p:grpSp>
        <p:nvGrpSpPr>
          <p:cNvPr id="33" name="组合 32"/>
          <p:cNvGrpSpPr/>
          <p:nvPr userDrawn="1">
            <p:custDataLst>
              <p:tags r:id="rId18"/>
            </p:custDataLst>
          </p:nvPr>
        </p:nvGrpSpPr>
        <p:grpSpPr>
          <a:xfrm>
            <a:off x="3089660" y="0"/>
            <a:ext cx="2728840" cy="1364420"/>
            <a:chOff x="3089660" y="0"/>
            <a:chExt cx="2728840" cy="1364420"/>
          </a:xfrm>
        </p:grpSpPr>
        <p:sp>
          <p:nvSpPr>
            <p:cNvPr id="34" name="任意多边形: 形状 33"/>
            <p:cNvSpPr/>
            <p:nvPr>
              <p:custDataLst>
                <p:tags r:id="rId19"/>
              </p:custDataLst>
            </p:nvPr>
          </p:nvSpPr>
          <p:spPr>
            <a:xfrm>
              <a:off x="3825125" y="0"/>
              <a:ext cx="1257910" cy="628955"/>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35" name="任意多边形: 形状 34"/>
            <p:cNvSpPr/>
            <p:nvPr>
              <p:custDataLst>
                <p:tags r:id="rId20"/>
              </p:custDataLst>
            </p:nvPr>
          </p:nvSpPr>
          <p:spPr>
            <a:xfrm>
              <a:off x="3651277" y="0"/>
              <a:ext cx="1605606" cy="802804"/>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6" name="任意多边形: 形状 35"/>
            <p:cNvSpPr/>
            <p:nvPr>
              <p:custDataLst>
                <p:tags r:id="rId21"/>
              </p:custDataLst>
            </p:nvPr>
          </p:nvSpPr>
          <p:spPr>
            <a:xfrm>
              <a:off x="3483452" y="0"/>
              <a:ext cx="1941257" cy="970629"/>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7" name="任意多边形: 形状 36"/>
            <p:cNvSpPr/>
            <p:nvPr>
              <p:custDataLst>
                <p:tags r:id="rId22"/>
              </p:custDataLst>
            </p:nvPr>
          </p:nvSpPr>
          <p:spPr>
            <a:xfrm>
              <a:off x="3301845" y="0"/>
              <a:ext cx="2304471" cy="1152236"/>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8" name="任意多边形: 形状 37"/>
            <p:cNvSpPr/>
            <p:nvPr>
              <p:custDataLst>
                <p:tags r:id="rId23"/>
              </p:custDataLst>
            </p:nvPr>
          </p:nvSpPr>
          <p:spPr>
            <a:xfrm>
              <a:off x="3089660" y="0"/>
              <a:ext cx="2728840" cy="1364420"/>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grpSp>
      <p:sp>
        <p:nvSpPr>
          <p:cNvPr id="2" name="标题 1"/>
          <p:cNvSpPr>
            <a:spLocks noGrp="1"/>
          </p:cNvSpPr>
          <p:nvPr>
            <p:ph type="ctrTitle" hasCustomPrompt="1"/>
            <p:custDataLst>
              <p:tags r:id="rId24"/>
            </p:custDataLst>
          </p:nvPr>
        </p:nvSpPr>
        <p:spPr>
          <a:xfrm>
            <a:off x="838200" y="2131488"/>
            <a:ext cx="8708376" cy="1800000"/>
          </a:xfrm>
        </p:spPr>
        <p:txBody>
          <a:bodyPr anchor="t">
            <a:normAutofit/>
          </a:bodyPr>
          <a:lstStyle>
            <a:lvl1pPr algn="l">
              <a:lnSpc>
                <a:spcPct val="100000"/>
              </a:lnSpc>
              <a:defRPr sz="5400">
                <a:solidFill>
                  <a:schemeClr val="accent4"/>
                </a:solidFill>
              </a:defRPr>
            </a:lvl1pPr>
          </a:lstStyle>
          <a:p>
            <a:r>
              <a:rPr lang="zh-CN" altLang="en-US" dirty="0"/>
              <a:t>单击此处编辑母版</a:t>
            </a:r>
            <a:br>
              <a:rPr lang="en-US" altLang="zh-CN" dirty="0"/>
            </a:br>
            <a:r>
              <a:rPr lang="zh-CN" altLang="en-US" dirty="0"/>
              <a:t>标题样式</a:t>
            </a:r>
            <a:endParaRPr lang="zh-CN" altLang="en-US" dirty="0"/>
          </a:p>
        </p:txBody>
      </p:sp>
      <p:sp>
        <p:nvSpPr>
          <p:cNvPr id="4" name="日期占位符 3"/>
          <p:cNvSpPr>
            <a:spLocks noGrp="1"/>
          </p:cNvSpPr>
          <p:nvPr>
            <p:ph type="dt" sz="half" idx="10"/>
            <p:custDataLst>
              <p:tags r:id="rId25"/>
            </p:custDataLst>
          </p:nvPr>
        </p:nvSpPr>
        <p:spPr/>
        <p:txBody>
          <a:bodyPr>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6"/>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27"/>
            </p:custDataLst>
          </p:nvPr>
        </p:nvSpPr>
        <p:spPr>
          <a:xfrm>
            <a:off x="8610600" y="6356350"/>
            <a:ext cx="2743200" cy="365125"/>
          </a:xfrm>
        </p:spPr>
        <p:txBody>
          <a:bodyPr>
            <a:normAutofit/>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28"/>
            </p:custDataLst>
          </p:nvPr>
        </p:nvSpPr>
        <p:spPr>
          <a:xfrm>
            <a:off x="842642" y="5230368"/>
            <a:ext cx="2743199" cy="976128"/>
          </a:xfrm>
        </p:spPr>
        <p:txBody>
          <a:bodyPr anchor="b">
            <a:normAutofit/>
          </a:bodyPr>
          <a:lstStyle>
            <a:lvl1pPr marL="0" indent="0">
              <a:lnSpc>
                <a:spcPct val="100000"/>
              </a:lnSpc>
              <a:buNone/>
              <a:defRPr sz="1600" b="1">
                <a:solidFill>
                  <a:schemeClr val="accent4"/>
                </a:solidFill>
              </a:defRPr>
            </a:lvl1pPr>
          </a:lstStyle>
          <a:p>
            <a:pPr lvl="0"/>
            <a:r>
              <a:rPr lang="zh-CN" altLang="en-US" dirty="0"/>
              <a:t>公司名占位符</a:t>
            </a:r>
            <a:endParaRPr lang="zh-CN" altLang="en-US" dirty="0"/>
          </a:p>
        </p:txBody>
      </p:sp>
      <p:sp>
        <p:nvSpPr>
          <p:cNvPr id="14" name="文本占位符 13"/>
          <p:cNvSpPr>
            <a:spLocks noGrp="1"/>
          </p:cNvSpPr>
          <p:nvPr>
            <p:ph type="body" sz="quarter" idx="14" hasCustomPrompt="1"/>
            <p:custDataLst>
              <p:tags r:id="rId29"/>
            </p:custDataLst>
          </p:nvPr>
        </p:nvSpPr>
        <p:spPr>
          <a:xfrm>
            <a:off x="3360716" y="4168127"/>
            <a:ext cx="2950805" cy="976128"/>
          </a:xfrm>
        </p:spPr>
        <p:txBody>
          <a:bodyPr anchor="t">
            <a:normAutofit/>
          </a:bodyPr>
          <a:lstStyle>
            <a:lvl1pPr marL="0" indent="0" algn="l">
              <a:lnSpc>
                <a:spcPct val="100000"/>
              </a:lnSpc>
              <a:buNone/>
              <a:defRPr sz="1600">
                <a:solidFill>
                  <a:schemeClr val="accent3"/>
                </a:solidFill>
              </a:defRPr>
            </a:lvl1pPr>
          </a:lstStyle>
          <a:p>
            <a:pPr lvl="0"/>
            <a:r>
              <a:rPr lang="zh-CN" altLang="en-US" dirty="0"/>
              <a:t>日期时间占位符</a:t>
            </a:r>
            <a:endParaRPr lang="zh-CN" altLang="en-US" dirty="0"/>
          </a:p>
        </p:txBody>
      </p:sp>
      <p:sp>
        <p:nvSpPr>
          <p:cNvPr id="24" name="文本占位符 23"/>
          <p:cNvSpPr>
            <a:spLocks noGrp="1"/>
          </p:cNvSpPr>
          <p:nvPr>
            <p:ph type="body" sz="quarter" idx="17" hasCustomPrompt="1"/>
            <p:custDataLst>
              <p:tags r:id="rId30"/>
            </p:custDataLst>
          </p:nvPr>
        </p:nvSpPr>
        <p:spPr>
          <a:xfrm>
            <a:off x="838200" y="4168895"/>
            <a:ext cx="2463645" cy="976128"/>
          </a:xfrm>
        </p:spPr>
        <p:txBody>
          <a:bodyPr anchor="t">
            <a:normAutofit/>
          </a:bodyPr>
          <a:lstStyle>
            <a:lvl1pPr marL="0" indent="0" algn="l">
              <a:lnSpc>
                <a:spcPct val="100000"/>
              </a:lnSpc>
              <a:buNone/>
              <a:defRPr sz="1600">
                <a:solidFill>
                  <a:schemeClr val="accent3"/>
                </a:solidFill>
              </a:defRPr>
            </a:lvl1pPr>
          </a:lstStyle>
          <a:p>
            <a:pPr lvl="0"/>
            <a:r>
              <a:rPr lang="zh-CN" altLang="en-US" dirty="0"/>
              <a:t>署名占位符</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838200" y="1296000"/>
            <a:ext cx="10514012" cy="576000"/>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5"/>
            </p:custDataLst>
          </p:nvPr>
        </p:nvSpPr>
        <p:spPr/>
        <p:txBody>
          <a:bodyPr/>
          <a:lstStyle/>
          <a:p>
            <a:endParaRPr lang="zh-CN" altLang="en-US"/>
          </a:p>
        </p:txBody>
      </p:sp>
      <p:sp>
        <p:nvSpPr>
          <p:cNvPr id="9" name="灯片编号占位符 8"/>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8" descr="波浪3资源 2"/>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5334000" y="0"/>
            <a:ext cx="6858000" cy="6858000"/>
          </a:xfrm>
          <a:prstGeom prst="rect">
            <a:avLst/>
          </a:prstGeom>
        </p:spPr>
      </p:pic>
      <p:sp>
        <p:nvSpPr>
          <p:cNvPr id="23" name="椭圆 22"/>
          <p:cNvSpPr>
            <a:spLocks noChangeAspect="1"/>
          </p:cNvSpPr>
          <p:nvPr userDrawn="1">
            <p:custDataLst>
              <p:tags r:id="rId5"/>
            </p:custDataLst>
          </p:nvPr>
        </p:nvSpPr>
        <p:spPr>
          <a:xfrm rot="10800000">
            <a:off x="8393430" y="658495"/>
            <a:ext cx="113665"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椭圆 24"/>
          <p:cNvSpPr>
            <a:spLocks noChangeAspect="1"/>
          </p:cNvSpPr>
          <p:nvPr userDrawn="1">
            <p:custDataLst>
              <p:tags r:id="rId6"/>
            </p:custDataLst>
          </p:nvPr>
        </p:nvSpPr>
        <p:spPr>
          <a:xfrm rot="10800000">
            <a:off x="8393430" y="1012190"/>
            <a:ext cx="113665"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椭圆 20"/>
          <p:cNvSpPr>
            <a:spLocks noChangeAspect="1"/>
          </p:cNvSpPr>
          <p:nvPr userDrawn="1">
            <p:custDataLst>
              <p:tags r:id="rId7"/>
            </p:custDataLst>
          </p:nvPr>
        </p:nvSpPr>
        <p:spPr>
          <a:xfrm rot="10800000">
            <a:off x="8797925" y="65786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2" name="椭圆 21"/>
          <p:cNvSpPr>
            <a:spLocks noChangeAspect="1"/>
          </p:cNvSpPr>
          <p:nvPr userDrawn="1">
            <p:custDataLst>
              <p:tags r:id="rId8"/>
            </p:custDataLst>
          </p:nvPr>
        </p:nvSpPr>
        <p:spPr>
          <a:xfrm rot="10800000">
            <a:off x="8797925" y="101219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a:spLocks noChangeAspect="1"/>
          </p:cNvSpPr>
          <p:nvPr userDrawn="1">
            <p:custDataLst>
              <p:tags r:id="rId9"/>
            </p:custDataLst>
          </p:nvPr>
        </p:nvSpPr>
        <p:spPr>
          <a:xfrm rot="10800000">
            <a:off x="9202420" y="65786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椭圆 18"/>
          <p:cNvSpPr>
            <a:spLocks noChangeAspect="1"/>
          </p:cNvSpPr>
          <p:nvPr userDrawn="1">
            <p:custDataLst>
              <p:tags r:id="rId10"/>
            </p:custDataLst>
          </p:nvPr>
        </p:nvSpPr>
        <p:spPr>
          <a:xfrm rot="10800000">
            <a:off x="9202420" y="101219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椭圆 14"/>
          <p:cNvSpPr>
            <a:spLocks noChangeAspect="1"/>
          </p:cNvSpPr>
          <p:nvPr userDrawn="1">
            <p:custDataLst>
              <p:tags r:id="rId11"/>
            </p:custDataLst>
          </p:nvPr>
        </p:nvSpPr>
        <p:spPr>
          <a:xfrm rot="10800000">
            <a:off x="9606915" y="65786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6" name="椭圆 15"/>
          <p:cNvSpPr>
            <a:spLocks noChangeAspect="1"/>
          </p:cNvSpPr>
          <p:nvPr userDrawn="1">
            <p:custDataLst>
              <p:tags r:id="rId12"/>
            </p:custDataLst>
          </p:nvPr>
        </p:nvSpPr>
        <p:spPr>
          <a:xfrm rot="10800000">
            <a:off x="9606915" y="1012190"/>
            <a:ext cx="113030" cy="113665"/>
          </a:xfrm>
          <a:prstGeom prst="ellipse">
            <a:avLst/>
          </a:pr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任意多边形: 形状 25"/>
          <p:cNvSpPr/>
          <p:nvPr userDrawn="1">
            <p:custDataLst>
              <p:tags r:id="rId13"/>
            </p:custDataLst>
          </p:nvPr>
        </p:nvSpPr>
        <p:spPr>
          <a:xfrm>
            <a:off x="9776460" y="4785995"/>
            <a:ext cx="2415540" cy="1172846"/>
          </a:xfrm>
          <a:custGeom>
            <a:avLst/>
            <a:gdLst>
              <a:gd name="connsiteX0" fmla="*/ 586423 w 2415540"/>
              <a:gd name="connsiteY0" fmla="*/ 0 h 1172846"/>
              <a:gd name="connsiteX1" fmla="*/ 2415540 w 2415540"/>
              <a:gd name="connsiteY1" fmla="*/ 0 h 1172846"/>
              <a:gd name="connsiteX2" fmla="*/ 2415540 w 2415540"/>
              <a:gd name="connsiteY2" fmla="*/ 1172846 h 1172846"/>
              <a:gd name="connsiteX3" fmla="*/ 586423 w 2415540"/>
              <a:gd name="connsiteY3" fmla="*/ 1172845 h 1172846"/>
              <a:gd name="connsiteX4" fmla="*/ 11914 w 2415540"/>
              <a:gd name="connsiteY4" fmla="*/ 704607 h 1172846"/>
              <a:gd name="connsiteX5" fmla="*/ 0 w 2415540"/>
              <a:gd name="connsiteY5" fmla="*/ 586423 h 1172846"/>
              <a:gd name="connsiteX6" fmla="*/ 11914 w 2415540"/>
              <a:gd name="connsiteY6" fmla="*/ 468238 h 1172846"/>
              <a:gd name="connsiteX7" fmla="*/ 586423 w 2415540"/>
              <a:gd name="connsiteY7" fmla="*/ 0 h 117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5540" h="1172846">
                <a:moveTo>
                  <a:pt x="586423" y="0"/>
                </a:moveTo>
                <a:lnTo>
                  <a:pt x="2415540" y="0"/>
                </a:lnTo>
                <a:lnTo>
                  <a:pt x="2415540" y="1172846"/>
                </a:lnTo>
                <a:lnTo>
                  <a:pt x="586423" y="1172845"/>
                </a:lnTo>
                <a:cubicBezTo>
                  <a:pt x="303035" y="1172845"/>
                  <a:pt x="66596" y="971830"/>
                  <a:pt x="11914" y="704607"/>
                </a:cubicBezTo>
                <a:lnTo>
                  <a:pt x="0" y="586423"/>
                </a:lnTo>
                <a:lnTo>
                  <a:pt x="11914" y="468238"/>
                </a:lnTo>
                <a:cubicBezTo>
                  <a:pt x="66596" y="201016"/>
                  <a:pt x="303035" y="0"/>
                  <a:pt x="586423"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任意多边形: 形状 27"/>
          <p:cNvSpPr/>
          <p:nvPr userDrawn="1">
            <p:custDataLst>
              <p:tags r:id="rId14"/>
            </p:custDataLst>
          </p:nvPr>
        </p:nvSpPr>
        <p:spPr>
          <a:xfrm>
            <a:off x="1626870" y="0"/>
            <a:ext cx="1257935" cy="628650"/>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9" name="任意多边形: 形状 28"/>
          <p:cNvSpPr/>
          <p:nvPr userDrawn="1">
            <p:custDataLst>
              <p:tags r:id="rId15"/>
            </p:custDataLst>
          </p:nvPr>
        </p:nvSpPr>
        <p:spPr>
          <a:xfrm>
            <a:off x="1452880" y="0"/>
            <a:ext cx="1605915" cy="802640"/>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0" name="任意多边形: 形状 29"/>
          <p:cNvSpPr/>
          <p:nvPr userDrawn="1">
            <p:custDataLst>
              <p:tags r:id="rId16"/>
            </p:custDataLst>
          </p:nvPr>
        </p:nvSpPr>
        <p:spPr>
          <a:xfrm>
            <a:off x="1285240" y="0"/>
            <a:ext cx="1941195" cy="970915"/>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1" name="任意多边形: 形状 30"/>
          <p:cNvSpPr/>
          <p:nvPr userDrawn="1">
            <p:custDataLst>
              <p:tags r:id="rId17"/>
            </p:custDataLst>
          </p:nvPr>
        </p:nvSpPr>
        <p:spPr>
          <a:xfrm>
            <a:off x="1103630" y="0"/>
            <a:ext cx="2304415" cy="1152525"/>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5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32" name="任意多边形: 形状 31"/>
          <p:cNvSpPr/>
          <p:nvPr userDrawn="1">
            <p:custDataLst>
              <p:tags r:id="rId18"/>
            </p:custDataLst>
          </p:nvPr>
        </p:nvSpPr>
        <p:spPr>
          <a:xfrm>
            <a:off x="890905" y="0"/>
            <a:ext cx="2728595" cy="1364615"/>
          </a:xfrm>
          <a:custGeom>
            <a:avLst/>
            <a:gdLst>
              <a:gd name="connsiteX0" fmla="*/ 26397 w 1257910"/>
              <a:gd name="connsiteY0" fmla="*/ 0 h 799585"/>
              <a:gd name="connsiteX1" fmla="*/ 1231513 w 1257910"/>
              <a:gd name="connsiteY1" fmla="*/ 0 h 799585"/>
              <a:gd name="connsiteX2" fmla="*/ 1245132 w 1257910"/>
              <a:gd name="connsiteY2" fmla="*/ 43874 h 799585"/>
              <a:gd name="connsiteX3" fmla="*/ 1257910 w 1257910"/>
              <a:gd name="connsiteY3" fmla="*/ 170630 h 799585"/>
              <a:gd name="connsiteX4" fmla="*/ 628955 w 1257910"/>
              <a:gd name="connsiteY4" fmla="*/ 799585 h 799585"/>
              <a:gd name="connsiteX5" fmla="*/ 0 w 1257910"/>
              <a:gd name="connsiteY5" fmla="*/ 170630 h 799585"/>
              <a:gd name="connsiteX6" fmla="*/ 12778 w 1257910"/>
              <a:gd name="connsiteY6" fmla="*/ 43874 h 799585"/>
              <a:gd name="connsiteX7" fmla="*/ 26397 w 1257910"/>
              <a:gd name="connsiteY7" fmla="*/ 0 h 799585"/>
              <a:gd name="connsiteX0-1" fmla="*/ 1231513 w 1322953"/>
              <a:gd name="connsiteY0-2" fmla="*/ 0 h 799585"/>
              <a:gd name="connsiteX1-3" fmla="*/ 1245132 w 1322953"/>
              <a:gd name="connsiteY1-4" fmla="*/ 43874 h 799585"/>
              <a:gd name="connsiteX2-5" fmla="*/ 1257910 w 1322953"/>
              <a:gd name="connsiteY2-6" fmla="*/ 170630 h 799585"/>
              <a:gd name="connsiteX3-7" fmla="*/ 628955 w 1322953"/>
              <a:gd name="connsiteY3-8" fmla="*/ 799585 h 799585"/>
              <a:gd name="connsiteX4-9" fmla="*/ 0 w 1322953"/>
              <a:gd name="connsiteY4-10" fmla="*/ 170630 h 799585"/>
              <a:gd name="connsiteX5-11" fmla="*/ 12778 w 1322953"/>
              <a:gd name="connsiteY5-12" fmla="*/ 43874 h 799585"/>
              <a:gd name="connsiteX6-13" fmla="*/ 26397 w 1322953"/>
              <a:gd name="connsiteY6-14" fmla="*/ 0 h 799585"/>
              <a:gd name="connsiteX7-15" fmla="*/ 1322953 w 1322953"/>
              <a:gd name="connsiteY7-16" fmla="*/ 91440 h 799585"/>
              <a:gd name="connsiteX0-17" fmla="*/ 1231513 w 1257910"/>
              <a:gd name="connsiteY0-18" fmla="*/ 0 h 799585"/>
              <a:gd name="connsiteX1-19" fmla="*/ 1245132 w 1257910"/>
              <a:gd name="connsiteY1-20" fmla="*/ 43874 h 799585"/>
              <a:gd name="connsiteX2-21" fmla="*/ 1257910 w 1257910"/>
              <a:gd name="connsiteY2-22" fmla="*/ 170630 h 799585"/>
              <a:gd name="connsiteX3-23" fmla="*/ 628955 w 1257910"/>
              <a:gd name="connsiteY3-24" fmla="*/ 799585 h 799585"/>
              <a:gd name="connsiteX4-25" fmla="*/ 0 w 1257910"/>
              <a:gd name="connsiteY4-26" fmla="*/ 170630 h 799585"/>
              <a:gd name="connsiteX5-27" fmla="*/ 12778 w 1257910"/>
              <a:gd name="connsiteY5-28" fmla="*/ 43874 h 799585"/>
              <a:gd name="connsiteX6-29" fmla="*/ 26397 w 1257910"/>
              <a:gd name="connsiteY6-30" fmla="*/ 0 h 799585"/>
              <a:gd name="connsiteX0-31" fmla="*/ 1245132 w 1257910"/>
              <a:gd name="connsiteY0-32" fmla="*/ 43874 h 799585"/>
              <a:gd name="connsiteX1-33" fmla="*/ 1257910 w 1257910"/>
              <a:gd name="connsiteY1-34" fmla="*/ 170630 h 799585"/>
              <a:gd name="connsiteX2-35" fmla="*/ 628955 w 1257910"/>
              <a:gd name="connsiteY2-36" fmla="*/ 799585 h 799585"/>
              <a:gd name="connsiteX3-37" fmla="*/ 0 w 1257910"/>
              <a:gd name="connsiteY3-38" fmla="*/ 170630 h 799585"/>
              <a:gd name="connsiteX4-39" fmla="*/ 12778 w 1257910"/>
              <a:gd name="connsiteY4-40" fmla="*/ 43874 h 799585"/>
              <a:gd name="connsiteX5-41" fmla="*/ 26397 w 1257910"/>
              <a:gd name="connsiteY5-42" fmla="*/ 0 h 799585"/>
              <a:gd name="connsiteX0-43" fmla="*/ 1245132 w 1257910"/>
              <a:gd name="connsiteY0-44" fmla="*/ 0 h 755711"/>
              <a:gd name="connsiteX1-45" fmla="*/ 1257910 w 1257910"/>
              <a:gd name="connsiteY1-46" fmla="*/ 126756 h 755711"/>
              <a:gd name="connsiteX2-47" fmla="*/ 628955 w 1257910"/>
              <a:gd name="connsiteY2-48" fmla="*/ 755711 h 755711"/>
              <a:gd name="connsiteX3-49" fmla="*/ 0 w 1257910"/>
              <a:gd name="connsiteY3-50" fmla="*/ 126756 h 755711"/>
              <a:gd name="connsiteX4-51" fmla="*/ 12778 w 1257910"/>
              <a:gd name="connsiteY4-52" fmla="*/ 0 h 755711"/>
              <a:gd name="connsiteX0-53" fmla="*/ 1257910 w 1257910"/>
              <a:gd name="connsiteY0-54" fmla="*/ 126756 h 755711"/>
              <a:gd name="connsiteX1-55" fmla="*/ 628955 w 1257910"/>
              <a:gd name="connsiteY1-56" fmla="*/ 755711 h 755711"/>
              <a:gd name="connsiteX2-57" fmla="*/ 0 w 1257910"/>
              <a:gd name="connsiteY2-58" fmla="*/ 126756 h 755711"/>
              <a:gd name="connsiteX3-59" fmla="*/ 12778 w 1257910"/>
              <a:gd name="connsiteY3-60" fmla="*/ 0 h 755711"/>
              <a:gd name="connsiteX0-61" fmla="*/ 1257910 w 1257910"/>
              <a:gd name="connsiteY0-62" fmla="*/ 0 h 628955"/>
              <a:gd name="connsiteX1-63" fmla="*/ 628955 w 1257910"/>
              <a:gd name="connsiteY1-64" fmla="*/ 628955 h 628955"/>
              <a:gd name="connsiteX2-65" fmla="*/ 0 w 1257910"/>
              <a:gd name="connsiteY2-66" fmla="*/ 0 h 628955"/>
            </a:gdLst>
            <a:ahLst/>
            <a:cxnLst>
              <a:cxn ang="0">
                <a:pos x="connsiteX0-1" y="connsiteY0-2"/>
              </a:cxn>
              <a:cxn ang="0">
                <a:pos x="connsiteX1-3" y="connsiteY1-4"/>
              </a:cxn>
              <a:cxn ang="0">
                <a:pos x="connsiteX2-5" y="connsiteY2-6"/>
              </a:cxn>
            </a:cxnLst>
            <a:rect l="l" t="t" r="r" b="b"/>
            <a:pathLst>
              <a:path w="1257910" h="628955">
                <a:moveTo>
                  <a:pt x="1257910" y="0"/>
                </a:moveTo>
                <a:cubicBezTo>
                  <a:pt x="1257910" y="347362"/>
                  <a:pt x="976317" y="628955"/>
                  <a:pt x="628955" y="628955"/>
                </a:cubicBezTo>
                <a:cubicBezTo>
                  <a:pt x="281593" y="628955"/>
                  <a:pt x="0" y="347362"/>
                  <a:pt x="0" y="0"/>
                </a:cubicBezTo>
              </a:path>
            </a:pathLst>
          </a:custGeom>
          <a:noFill/>
          <a:ln>
            <a:solidFill>
              <a:schemeClr val="accent5">
                <a:alpha val="20000"/>
              </a:schemeClr>
            </a:solid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ltLang="zh-CN" dirty="0"/>
          </a:p>
          <a:p>
            <a:pPr algn="ctr"/>
            <a:endParaRPr lang="zh-CN" altLang="en-US" dirty="0"/>
          </a:p>
        </p:txBody>
      </p:sp>
      <p:sp>
        <p:nvSpPr>
          <p:cNvPr id="2" name="标题 1"/>
          <p:cNvSpPr>
            <a:spLocks noGrp="1"/>
          </p:cNvSpPr>
          <p:nvPr>
            <p:ph type="ctrTitle" hasCustomPrompt="1"/>
            <p:custDataLst>
              <p:tags r:id="rId19"/>
            </p:custDataLst>
          </p:nvPr>
        </p:nvSpPr>
        <p:spPr>
          <a:xfrm>
            <a:off x="838200" y="1200313"/>
            <a:ext cx="8768398" cy="2255687"/>
          </a:xfrm>
        </p:spPr>
        <p:txBody>
          <a:bodyPr anchor="b"/>
          <a:lstStyle>
            <a:lvl1pPr algn="l">
              <a:lnSpc>
                <a:spcPct val="100000"/>
              </a:lnSpc>
              <a:defRPr sz="6000"/>
            </a:lvl1pPr>
          </a:lstStyle>
          <a:p>
            <a:r>
              <a:rPr lang="zh-CN" altLang="en-US" dirty="0"/>
              <a:t>单击编辑母版标题样式</a:t>
            </a:r>
            <a:endParaRPr lang="zh-CN" altLang="en-US" dirty="0"/>
          </a:p>
        </p:txBody>
      </p:sp>
      <p:sp>
        <p:nvSpPr>
          <p:cNvPr id="4" name="日期占位符 3"/>
          <p:cNvSpPr>
            <a:spLocks noGrp="1"/>
          </p:cNvSpPr>
          <p:nvPr>
            <p:ph type="dt" sz="half" idx="10"/>
            <p:custDataLst>
              <p:tags r:id="rId20"/>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a:xfrm>
            <a:off x="8610600" y="6356350"/>
            <a:ext cx="2743200" cy="365125"/>
          </a:xfrm>
        </p:spPr>
        <p:txBody>
          <a:bodyPr/>
          <a:lstStyle/>
          <a:p>
            <a:fld id="{BE5F26B5-172A-4DC2-B0B7-181CFC56B87C}" type="slidenum">
              <a:rPr lang="zh-CN" altLang="en-US" smtClean="0"/>
            </a:fld>
            <a:endParaRPr lang="zh-CN" altLang="en-US"/>
          </a:p>
        </p:txBody>
      </p:sp>
      <p:sp>
        <p:nvSpPr>
          <p:cNvPr id="10" name="文本占位符 9"/>
          <p:cNvSpPr>
            <a:spLocks noGrp="1"/>
          </p:cNvSpPr>
          <p:nvPr>
            <p:ph type="body" sz="quarter" idx="13" hasCustomPrompt="1"/>
            <p:custDataLst>
              <p:tags r:id="rId23"/>
            </p:custDataLst>
          </p:nvPr>
        </p:nvSpPr>
        <p:spPr>
          <a:xfrm>
            <a:off x="886326" y="5123536"/>
            <a:ext cx="5711905" cy="834976"/>
          </a:xfrm>
        </p:spPr>
        <p:txBody>
          <a:bodyPr anchor="b">
            <a:normAutofit/>
          </a:bodyPr>
          <a:lstStyle>
            <a:lvl1pPr marL="0" indent="0">
              <a:lnSpc>
                <a:spcPct val="100000"/>
              </a:lnSpc>
              <a:buNone/>
              <a:defRPr sz="1600" b="1">
                <a:solidFill>
                  <a:schemeClr val="accent4"/>
                </a:solidFill>
              </a:defRPr>
            </a:lvl1pPr>
          </a:lstStyle>
          <a:p>
            <a:pPr lvl="0"/>
            <a:r>
              <a:rPr lang="zh-CN" altLang="en-US" dirty="0"/>
              <a:t>公司名占位符</a:t>
            </a:r>
            <a:endParaRPr lang="zh-CN" altLang="en-US" dirty="0"/>
          </a:p>
        </p:txBody>
      </p:sp>
      <p:sp>
        <p:nvSpPr>
          <p:cNvPr id="14" name="文本占位符 13"/>
          <p:cNvSpPr>
            <a:spLocks noGrp="1"/>
          </p:cNvSpPr>
          <p:nvPr>
            <p:ph type="body" sz="quarter" idx="14" hasCustomPrompt="1"/>
            <p:custDataLst>
              <p:tags r:id="rId24"/>
            </p:custDataLst>
          </p:nvPr>
        </p:nvSpPr>
        <p:spPr>
          <a:xfrm>
            <a:off x="3718231" y="3919467"/>
            <a:ext cx="2880000" cy="1025602"/>
          </a:xfrm>
        </p:spPr>
        <p:txBody>
          <a:bodyPr anchor="t">
            <a:normAutofit/>
          </a:bodyPr>
          <a:lstStyle>
            <a:lvl1pPr marL="0" indent="0" algn="l">
              <a:lnSpc>
                <a:spcPct val="100000"/>
              </a:lnSpc>
              <a:buNone/>
              <a:defRPr sz="1600">
                <a:solidFill>
                  <a:schemeClr val="accent3"/>
                </a:solidFill>
              </a:defRPr>
            </a:lvl1pPr>
          </a:lstStyle>
          <a:p>
            <a:pPr lvl="0"/>
            <a:r>
              <a:rPr lang="zh-CN" altLang="en-US" dirty="0"/>
              <a:t>日期时间占位符</a:t>
            </a:r>
            <a:endParaRPr lang="zh-CN" altLang="en-US" dirty="0"/>
          </a:p>
        </p:txBody>
      </p:sp>
      <p:sp>
        <p:nvSpPr>
          <p:cNvPr id="24" name="文本占位符 23"/>
          <p:cNvSpPr>
            <a:spLocks noGrp="1"/>
          </p:cNvSpPr>
          <p:nvPr>
            <p:ph type="body" sz="quarter" idx="17" hasCustomPrompt="1"/>
            <p:custDataLst>
              <p:tags r:id="rId25"/>
            </p:custDataLst>
          </p:nvPr>
        </p:nvSpPr>
        <p:spPr>
          <a:xfrm>
            <a:off x="886326" y="3921543"/>
            <a:ext cx="2743200" cy="1025602"/>
          </a:xfrm>
        </p:spPr>
        <p:txBody>
          <a:bodyPr anchor="t">
            <a:normAutofit/>
          </a:bodyPr>
          <a:lstStyle>
            <a:lvl1pPr marL="0" indent="0" algn="l">
              <a:lnSpc>
                <a:spcPct val="100000"/>
              </a:lnSpc>
              <a:buNone/>
              <a:defRPr sz="1600">
                <a:solidFill>
                  <a:schemeClr val="accent3"/>
                </a:solidFill>
              </a:defRPr>
            </a:lvl1pPr>
          </a:lstStyle>
          <a:p>
            <a:pPr lvl="0"/>
            <a:r>
              <a:rPr lang="zh-CN" altLang="en-US" dirty="0"/>
              <a:t>署名占位符</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7" name="日期占位符 6"/>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4" name="圆角矩形 9"/>
          <p:cNvSpPr/>
          <p:nvPr userDrawn="1">
            <p:custDataLst>
              <p:tags r:id="rId3"/>
            </p:custDataLst>
          </p:nvPr>
        </p:nvSpPr>
        <p:spPr>
          <a:xfrm flipH="1">
            <a:off x="2814955" y="2491740"/>
            <a:ext cx="2459990" cy="1563370"/>
          </a:xfrm>
          <a:prstGeom prst="roundRect">
            <a:avLst>
              <a:gd name="adj" fmla="val 50000"/>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8" descr="波浪3资源 2"/>
          <p:cNvPicPr>
            <a:picLocks noChangeAspect="1"/>
          </p:cNvPicPr>
          <p:nvPr userDrawn="1">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flipH="1">
            <a:off x="0" y="1166495"/>
            <a:ext cx="5691505" cy="5691505"/>
          </a:xfrm>
          <a:prstGeom prst="rect">
            <a:avLst/>
          </a:prstGeom>
        </p:spPr>
      </p:pic>
      <p:grpSp>
        <p:nvGrpSpPr>
          <p:cNvPr id="6" name="组合 5"/>
          <p:cNvGrpSpPr/>
          <p:nvPr userDrawn="1">
            <p:custDataLst>
              <p:tags r:id="rId7"/>
            </p:custDataLst>
          </p:nvPr>
        </p:nvGrpSpPr>
        <p:grpSpPr>
          <a:xfrm>
            <a:off x="5137785" y="4574540"/>
            <a:ext cx="600710" cy="1326515"/>
            <a:chOff x="8651" y="7204"/>
            <a:chExt cx="946" cy="2089"/>
          </a:xfrm>
          <a:solidFill>
            <a:schemeClr val="accent5">
              <a:alpha val="50000"/>
            </a:schemeClr>
          </a:solidFill>
        </p:grpSpPr>
        <p:grpSp>
          <p:nvGrpSpPr>
            <p:cNvPr id="10" name="组合 9"/>
            <p:cNvGrpSpPr/>
            <p:nvPr/>
          </p:nvGrpSpPr>
          <p:grpSpPr>
            <a:xfrm>
              <a:off x="8651" y="9115"/>
              <a:ext cx="945" cy="178"/>
              <a:chOff x="8651" y="9544"/>
              <a:chExt cx="945" cy="178"/>
            </a:xfrm>
            <a:grpFill/>
          </p:grpSpPr>
          <p:sp>
            <p:nvSpPr>
              <p:cNvPr id="20" name="椭圆 19"/>
              <p:cNvSpPr>
                <a:spLocks noChangeAspect="1"/>
              </p:cNvSpPr>
              <p:nvPr>
                <p:custDataLst>
                  <p:tags r:id="rId8"/>
                </p:custDataLst>
              </p:nvPr>
            </p:nvSpPr>
            <p:spPr>
              <a:xfrm rot="5400000" flipH="1">
                <a:off x="9418"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椭圆 20"/>
              <p:cNvSpPr>
                <a:spLocks noChangeAspect="1"/>
              </p:cNvSpPr>
              <p:nvPr>
                <p:custDataLst>
                  <p:tags r:id="rId9"/>
                </p:custDataLst>
              </p:nvPr>
            </p:nvSpPr>
            <p:spPr>
              <a:xfrm rot="5400000" flipH="1">
                <a:off x="8651"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1" name="组合 10"/>
            <p:cNvGrpSpPr/>
            <p:nvPr/>
          </p:nvGrpSpPr>
          <p:grpSpPr>
            <a:xfrm>
              <a:off x="8651" y="8478"/>
              <a:ext cx="946" cy="178"/>
              <a:chOff x="8651" y="8764"/>
              <a:chExt cx="946" cy="178"/>
            </a:xfrm>
            <a:grpFill/>
          </p:grpSpPr>
          <p:sp>
            <p:nvSpPr>
              <p:cNvPr id="18" name="椭圆 17"/>
              <p:cNvSpPr>
                <a:spLocks noChangeAspect="1"/>
              </p:cNvSpPr>
              <p:nvPr>
                <p:custDataLst>
                  <p:tags r:id="rId10"/>
                </p:custDataLst>
              </p:nvPr>
            </p:nvSpPr>
            <p:spPr>
              <a:xfrm rot="5400000" flipH="1">
                <a:off x="9419"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椭圆 18"/>
              <p:cNvSpPr>
                <a:spLocks noChangeAspect="1"/>
              </p:cNvSpPr>
              <p:nvPr>
                <p:custDataLst>
                  <p:tags r:id="rId11"/>
                </p:custDataLst>
              </p:nvPr>
            </p:nvSpPr>
            <p:spPr>
              <a:xfrm rot="5400000" flipH="1">
                <a:off x="8651"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2" name="组合 11"/>
            <p:cNvGrpSpPr/>
            <p:nvPr/>
          </p:nvGrpSpPr>
          <p:grpSpPr>
            <a:xfrm>
              <a:off x="8651" y="7841"/>
              <a:ext cx="946" cy="178"/>
              <a:chOff x="8651" y="7984"/>
              <a:chExt cx="946" cy="178"/>
            </a:xfrm>
            <a:grpFill/>
          </p:grpSpPr>
          <p:sp>
            <p:nvSpPr>
              <p:cNvPr id="16" name="椭圆 15"/>
              <p:cNvSpPr>
                <a:spLocks noChangeAspect="1"/>
              </p:cNvSpPr>
              <p:nvPr>
                <p:custDataLst>
                  <p:tags r:id="rId12"/>
                </p:custDataLst>
              </p:nvPr>
            </p:nvSpPr>
            <p:spPr>
              <a:xfrm rot="5400000" flipH="1">
                <a:off x="9419"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a:spLocks noChangeAspect="1"/>
              </p:cNvSpPr>
              <p:nvPr>
                <p:custDataLst>
                  <p:tags r:id="rId13"/>
                </p:custDataLst>
              </p:nvPr>
            </p:nvSpPr>
            <p:spPr>
              <a:xfrm rot="5400000" flipH="1">
                <a:off x="8651"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13" name="组合 12"/>
            <p:cNvGrpSpPr/>
            <p:nvPr/>
          </p:nvGrpSpPr>
          <p:grpSpPr>
            <a:xfrm>
              <a:off x="8651" y="7204"/>
              <a:ext cx="946" cy="178"/>
              <a:chOff x="8651" y="7204"/>
              <a:chExt cx="946" cy="178"/>
            </a:xfrm>
            <a:grpFill/>
          </p:grpSpPr>
          <p:sp>
            <p:nvSpPr>
              <p:cNvPr id="14" name="椭圆 13"/>
              <p:cNvSpPr>
                <a:spLocks noChangeAspect="1"/>
              </p:cNvSpPr>
              <p:nvPr>
                <p:custDataLst>
                  <p:tags r:id="rId14"/>
                </p:custDataLst>
              </p:nvPr>
            </p:nvSpPr>
            <p:spPr>
              <a:xfrm rot="5400000" flipH="1">
                <a:off x="9419"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椭圆 14"/>
              <p:cNvSpPr>
                <a:spLocks noChangeAspect="1"/>
              </p:cNvSpPr>
              <p:nvPr>
                <p:custDataLst>
                  <p:tags r:id="rId15"/>
                </p:custDataLst>
              </p:nvPr>
            </p:nvSpPr>
            <p:spPr>
              <a:xfrm rot="5400000" flipH="1">
                <a:off x="8651"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sp>
        <p:nvSpPr>
          <p:cNvPr id="22" name="椭圆 21"/>
          <p:cNvSpPr>
            <a:spLocks noChangeAspect="1"/>
          </p:cNvSpPr>
          <p:nvPr userDrawn="1">
            <p:custDataLst>
              <p:tags r:id="rId16"/>
            </p:custDataLst>
          </p:nvPr>
        </p:nvSpPr>
        <p:spPr>
          <a:xfrm flipH="1">
            <a:off x="1148715" y="1753235"/>
            <a:ext cx="3039745" cy="3040380"/>
          </a:xfrm>
          <a:prstGeom prst="ellipse">
            <a:avLst/>
          </a:pr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25" name="组合 24"/>
          <p:cNvGrpSpPr/>
          <p:nvPr userDrawn="1">
            <p:custDataLst>
              <p:tags r:id="rId17"/>
            </p:custDataLst>
          </p:nvPr>
        </p:nvGrpSpPr>
        <p:grpSpPr>
          <a:xfrm rot="5400000">
            <a:off x="1190308" y="172403"/>
            <a:ext cx="467995" cy="1326515"/>
            <a:chOff x="8651" y="7205"/>
            <a:chExt cx="737" cy="2089"/>
          </a:xfrm>
          <a:solidFill>
            <a:schemeClr val="accent2"/>
          </a:solidFill>
        </p:grpSpPr>
        <p:grpSp>
          <p:nvGrpSpPr>
            <p:cNvPr id="26" name="组合 25"/>
            <p:cNvGrpSpPr/>
            <p:nvPr/>
          </p:nvGrpSpPr>
          <p:grpSpPr>
            <a:xfrm>
              <a:off x="8651" y="9115"/>
              <a:ext cx="736" cy="179"/>
              <a:chOff x="8651" y="9544"/>
              <a:chExt cx="736" cy="179"/>
            </a:xfrm>
            <a:grpFill/>
          </p:grpSpPr>
          <p:sp>
            <p:nvSpPr>
              <p:cNvPr id="36" name="椭圆 35"/>
              <p:cNvSpPr>
                <a:spLocks noChangeAspect="1"/>
              </p:cNvSpPr>
              <p:nvPr>
                <p:custDataLst>
                  <p:tags r:id="rId18"/>
                </p:custDataLst>
              </p:nvPr>
            </p:nvSpPr>
            <p:spPr>
              <a:xfrm rot="5400000" flipH="1">
                <a:off x="9208"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7" name="椭圆 36"/>
              <p:cNvSpPr>
                <a:spLocks noChangeAspect="1"/>
              </p:cNvSpPr>
              <p:nvPr>
                <p:custDataLst>
                  <p:tags r:id="rId19"/>
                </p:custDataLst>
              </p:nvPr>
            </p:nvSpPr>
            <p:spPr>
              <a:xfrm rot="5400000" flipH="1">
                <a:off x="8651" y="9544"/>
                <a:ext cx="179"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7" name="组合 26"/>
            <p:cNvGrpSpPr/>
            <p:nvPr/>
          </p:nvGrpSpPr>
          <p:grpSpPr>
            <a:xfrm>
              <a:off x="8651" y="8479"/>
              <a:ext cx="737" cy="178"/>
              <a:chOff x="8651" y="8765"/>
              <a:chExt cx="737" cy="178"/>
            </a:xfrm>
            <a:grpFill/>
          </p:grpSpPr>
          <p:sp>
            <p:nvSpPr>
              <p:cNvPr id="34" name="椭圆 33"/>
              <p:cNvSpPr>
                <a:spLocks noChangeAspect="1"/>
              </p:cNvSpPr>
              <p:nvPr>
                <p:custDataLst>
                  <p:tags r:id="rId20"/>
                </p:custDataLst>
              </p:nvPr>
            </p:nvSpPr>
            <p:spPr>
              <a:xfrm rot="5400000" flipH="1">
                <a:off x="9209"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5" name="椭圆 34"/>
              <p:cNvSpPr>
                <a:spLocks noChangeAspect="1"/>
              </p:cNvSpPr>
              <p:nvPr>
                <p:custDataLst>
                  <p:tags r:id="rId21"/>
                </p:custDataLst>
              </p:nvPr>
            </p:nvSpPr>
            <p:spPr>
              <a:xfrm rot="5400000" flipH="1">
                <a:off x="8651" y="876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8" name="组合 27"/>
            <p:cNvGrpSpPr/>
            <p:nvPr/>
          </p:nvGrpSpPr>
          <p:grpSpPr>
            <a:xfrm>
              <a:off x="8651" y="7842"/>
              <a:ext cx="737" cy="178"/>
              <a:chOff x="8651" y="7985"/>
              <a:chExt cx="737" cy="178"/>
            </a:xfrm>
            <a:grpFill/>
          </p:grpSpPr>
          <p:sp>
            <p:nvSpPr>
              <p:cNvPr id="32" name="椭圆 31"/>
              <p:cNvSpPr>
                <a:spLocks noChangeAspect="1"/>
              </p:cNvSpPr>
              <p:nvPr>
                <p:custDataLst>
                  <p:tags r:id="rId22"/>
                </p:custDataLst>
              </p:nvPr>
            </p:nvSpPr>
            <p:spPr>
              <a:xfrm rot="5400000" flipH="1">
                <a:off x="9209"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3" name="椭圆 32"/>
              <p:cNvSpPr>
                <a:spLocks noChangeAspect="1"/>
              </p:cNvSpPr>
              <p:nvPr>
                <p:custDataLst>
                  <p:tags r:id="rId23"/>
                </p:custDataLst>
              </p:nvPr>
            </p:nvSpPr>
            <p:spPr>
              <a:xfrm rot="5400000" flipH="1">
                <a:off x="8651" y="798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nvGrpSpPr>
            <p:cNvPr id="29" name="组合 28"/>
            <p:cNvGrpSpPr/>
            <p:nvPr/>
          </p:nvGrpSpPr>
          <p:grpSpPr>
            <a:xfrm>
              <a:off x="8651" y="7205"/>
              <a:ext cx="737" cy="178"/>
              <a:chOff x="8651" y="7205"/>
              <a:chExt cx="737" cy="178"/>
            </a:xfrm>
            <a:grpFill/>
          </p:grpSpPr>
          <p:sp>
            <p:nvSpPr>
              <p:cNvPr id="30" name="椭圆 29"/>
              <p:cNvSpPr>
                <a:spLocks noChangeAspect="1"/>
              </p:cNvSpPr>
              <p:nvPr>
                <p:custDataLst>
                  <p:tags r:id="rId24"/>
                </p:custDataLst>
              </p:nvPr>
            </p:nvSpPr>
            <p:spPr>
              <a:xfrm rot="5400000" flipH="1">
                <a:off x="9209"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1" name="椭圆 30"/>
              <p:cNvSpPr>
                <a:spLocks noChangeAspect="1"/>
              </p:cNvSpPr>
              <p:nvPr>
                <p:custDataLst>
                  <p:tags r:id="rId25"/>
                </p:custDataLst>
              </p:nvPr>
            </p:nvSpPr>
            <p:spPr>
              <a:xfrm rot="5400000" flipH="1">
                <a:off x="8651" y="7204"/>
                <a:ext cx="178" cy="179"/>
              </a:xfrm>
              <a:prstGeom prst="ellipse">
                <a:avLst/>
              </a:prstGeom>
              <a:grp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grpSp>
      <p:sp>
        <p:nvSpPr>
          <p:cNvPr id="38" name="任意多边形: 形状 37"/>
          <p:cNvSpPr/>
          <p:nvPr userDrawn="1">
            <p:custDataLst>
              <p:tags r:id="rId26"/>
            </p:custDataLst>
          </p:nvPr>
        </p:nvSpPr>
        <p:spPr>
          <a:xfrm>
            <a:off x="0" y="5255895"/>
            <a:ext cx="1689100" cy="1172846"/>
          </a:xfrm>
          <a:custGeom>
            <a:avLst/>
            <a:gdLst>
              <a:gd name="connsiteX0" fmla="*/ 0 w 1689100"/>
              <a:gd name="connsiteY0" fmla="*/ 0 h 1172846"/>
              <a:gd name="connsiteX1" fmla="*/ 1102677 w 1689100"/>
              <a:gd name="connsiteY1" fmla="*/ 0 h 1172846"/>
              <a:gd name="connsiteX2" fmla="*/ 1677186 w 1689100"/>
              <a:gd name="connsiteY2" fmla="*/ 468238 h 1172846"/>
              <a:gd name="connsiteX3" fmla="*/ 1689100 w 1689100"/>
              <a:gd name="connsiteY3" fmla="*/ 586423 h 1172846"/>
              <a:gd name="connsiteX4" fmla="*/ 1677186 w 1689100"/>
              <a:gd name="connsiteY4" fmla="*/ 704607 h 1172846"/>
              <a:gd name="connsiteX5" fmla="*/ 1102677 w 1689100"/>
              <a:gd name="connsiteY5" fmla="*/ 1172845 h 1172846"/>
              <a:gd name="connsiteX6" fmla="*/ 0 w 1689100"/>
              <a:gd name="connsiteY6" fmla="*/ 1172846 h 1172846"/>
              <a:gd name="connsiteX7" fmla="*/ 0 w 1689100"/>
              <a:gd name="connsiteY7" fmla="*/ 0 h 117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100" h="1172846">
                <a:moveTo>
                  <a:pt x="0" y="0"/>
                </a:moveTo>
                <a:lnTo>
                  <a:pt x="1102677" y="0"/>
                </a:lnTo>
                <a:cubicBezTo>
                  <a:pt x="1386065" y="0"/>
                  <a:pt x="1622504" y="201016"/>
                  <a:pt x="1677186" y="468238"/>
                </a:cubicBezTo>
                <a:lnTo>
                  <a:pt x="1689100" y="586423"/>
                </a:lnTo>
                <a:lnTo>
                  <a:pt x="1677186" y="704607"/>
                </a:lnTo>
                <a:cubicBezTo>
                  <a:pt x="1622504" y="971830"/>
                  <a:pt x="1386065" y="1172845"/>
                  <a:pt x="1102677" y="1172845"/>
                </a:cubicBezTo>
                <a:lnTo>
                  <a:pt x="0" y="1172846"/>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custDataLst>
              <p:tags r:id="rId27"/>
            </p:custDataLst>
          </p:nvPr>
        </p:nvSpPr>
        <p:spPr>
          <a:xfrm>
            <a:off x="1205556" y="1883753"/>
            <a:ext cx="2880000" cy="1644003"/>
          </a:xfrm>
        </p:spPr>
        <p:txBody>
          <a:bodyPr anchor="b">
            <a:normAutofit/>
          </a:bodyPr>
          <a:lstStyle>
            <a:lvl1pPr algn="ctr" rtl="0">
              <a:defRPr sz="6000">
                <a:solidFill>
                  <a:schemeClr val="bg1"/>
                </a:solidFill>
              </a:defRPr>
            </a:lvl1pPr>
          </a:lstStyle>
          <a:p>
            <a:r>
              <a:rPr lang="zh-CN" altLang="en-US" dirty="0"/>
              <a:t>标题</a:t>
            </a:r>
            <a:endParaRPr lang="zh-CN" altLang="en-US" dirty="0"/>
          </a:p>
        </p:txBody>
      </p:sp>
      <p:sp>
        <p:nvSpPr>
          <p:cNvPr id="3" name="文本占位符 2"/>
          <p:cNvSpPr>
            <a:spLocks noGrp="1"/>
          </p:cNvSpPr>
          <p:nvPr>
            <p:ph type="body" idx="1" hasCustomPrompt="1"/>
            <p:custDataLst>
              <p:tags r:id="rId28"/>
            </p:custDataLst>
          </p:nvPr>
        </p:nvSpPr>
        <p:spPr>
          <a:xfrm>
            <a:off x="1205557" y="3616668"/>
            <a:ext cx="2880000" cy="1071220"/>
          </a:xfrm>
        </p:spPr>
        <p:txBody>
          <a:bodyPr anchor="t"/>
          <a:lstStyle>
            <a:lvl1pPr marL="0" indent="0" algn="ctr">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副标题</a:t>
            </a:r>
            <a:endParaRPr lang="zh-CN" altLang="en-US" dirty="0"/>
          </a:p>
        </p:txBody>
      </p:sp>
      <p:sp>
        <p:nvSpPr>
          <p:cNvPr id="8" name="页脚占位符 7"/>
          <p:cNvSpPr>
            <a:spLocks noGrp="1"/>
          </p:cNvSpPr>
          <p:nvPr>
            <p:ph type="ftr" sz="quarter" idx="11"/>
            <p:custDataLst>
              <p:tags r:id="rId29"/>
            </p:custDataLst>
          </p:nvPr>
        </p:nvSpPr>
        <p:spPr/>
        <p:txBody>
          <a:bodyPr/>
          <a:lstStyle/>
          <a:p>
            <a:endParaRPr lang="zh-CN" altLang="en-US"/>
          </a:p>
        </p:txBody>
      </p:sp>
      <p:sp>
        <p:nvSpPr>
          <p:cNvPr id="9" name="灯片编号占位符 8"/>
          <p:cNvSpPr>
            <a:spLocks noGrp="1"/>
          </p:cNvSpPr>
          <p:nvPr>
            <p:ph type="sldNum" sz="quarter" idx="12"/>
            <p:custDataLst>
              <p:tags r:id="rId30"/>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7" name="图片 6" descr="波浪3资源 2"/>
          <p:cNvPicPr>
            <a:picLocks noChangeAspect="1"/>
          </p:cNvPicPr>
          <p:nvPr userDrawn="1">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flipV="1">
            <a:off x="8143875" y="0"/>
            <a:ext cx="4048125" cy="4048125"/>
          </a:xfrm>
          <a:prstGeom prst="rect">
            <a:avLst/>
          </a:prstGeom>
        </p:spPr>
      </p:pic>
      <p:pic>
        <p:nvPicPr>
          <p:cNvPr id="9" name="图片 4" descr="波浪3资源 2"/>
          <p:cNvPicPr>
            <a:picLocks noChangeAspect="1"/>
          </p:cNvPicPr>
          <p:nvPr userDrawn="1">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flipH="1">
            <a:off x="0" y="1972310"/>
            <a:ext cx="4885690" cy="4885690"/>
          </a:xfrm>
          <a:prstGeom prst="rect">
            <a:avLst/>
          </a:prstGeom>
        </p:spPr>
      </p:pic>
      <p:sp>
        <p:nvSpPr>
          <p:cNvPr id="11" name="椭圆 10"/>
          <p:cNvSpPr/>
          <p:nvPr userDrawn="1">
            <p:custDataLst>
              <p:tags r:id="rId8"/>
            </p:custDataLst>
          </p:nvPr>
        </p:nvSpPr>
        <p:spPr>
          <a:xfrm>
            <a:off x="1337945" y="4248785"/>
            <a:ext cx="1040130" cy="1040130"/>
          </a:xfrm>
          <a:prstGeom prst="ellipse">
            <a:avLst/>
          </a:prstGeom>
          <a:noFill/>
          <a:ln>
            <a:solidFill>
              <a:schemeClr val="accent5">
                <a:alpha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2" name="椭圆 11"/>
          <p:cNvSpPr/>
          <p:nvPr userDrawn="1">
            <p:custDataLst>
              <p:tags r:id="rId9"/>
            </p:custDataLst>
          </p:nvPr>
        </p:nvSpPr>
        <p:spPr>
          <a:xfrm>
            <a:off x="1191895" y="4102735"/>
            <a:ext cx="1332230" cy="1332230"/>
          </a:xfrm>
          <a:prstGeom prst="ellipse">
            <a:avLst/>
          </a:prstGeom>
          <a:noFill/>
          <a:ln>
            <a:solidFill>
              <a:schemeClr val="accent5">
                <a:alpha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椭圆 12"/>
          <p:cNvSpPr/>
          <p:nvPr userDrawn="1">
            <p:custDataLst>
              <p:tags r:id="rId10"/>
            </p:custDataLst>
          </p:nvPr>
        </p:nvSpPr>
        <p:spPr>
          <a:xfrm>
            <a:off x="1048385" y="3959225"/>
            <a:ext cx="1620520" cy="1620520"/>
          </a:xfrm>
          <a:prstGeom prst="ellipse">
            <a:avLst/>
          </a:prstGeom>
          <a:noFill/>
          <a:ln>
            <a:solidFill>
              <a:schemeClr val="accent5">
                <a:alpha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椭圆 13"/>
          <p:cNvSpPr/>
          <p:nvPr userDrawn="1">
            <p:custDataLst>
              <p:tags r:id="rId11"/>
            </p:custDataLst>
          </p:nvPr>
        </p:nvSpPr>
        <p:spPr>
          <a:xfrm>
            <a:off x="908685" y="3819525"/>
            <a:ext cx="1899920" cy="1899920"/>
          </a:xfrm>
          <a:prstGeom prst="ellipse">
            <a:avLst/>
          </a:prstGeom>
          <a:noFill/>
          <a:ln>
            <a:solidFill>
              <a:schemeClr val="accent5">
                <a:alpha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椭圆 14"/>
          <p:cNvSpPr/>
          <p:nvPr userDrawn="1">
            <p:custDataLst>
              <p:tags r:id="rId12"/>
            </p:custDataLst>
          </p:nvPr>
        </p:nvSpPr>
        <p:spPr>
          <a:xfrm>
            <a:off x="756285" y="3667125"/>
            <a:ext cx="2204085" cy="2204085"/>
          </a:xfrm>
          <a:prstGeom prst="ellipse">
            <a:avLst/>
          </a:prstGeom>
          <a:noFill/>
          <a:ln>
            <a:solidFill>
              <a:schemeClr val="accent5">
                <a:alpha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7" name="椭圆 16"/>
          <p:cNvSpPr/>
          <p:nvPr userDrawn="1">
            <p:custDataLst>
              <p:tags r:id="rId13"/>
            </p:custDataLst>
          </p:nvPr>
        </p:nvSpPr>
        <p:spPr>
          <a:xfrm>
            <a:off x="9814560" y="1293495"/>
            <a:ext cx="992505" cy="992505"/>
          </a:xfrm>
          <a:prstGeom prst="ellipse">
            <a:avLst/>
          </a:prstGeom>
          <a:noFill/>
          <a:ln>
            <a:solidFill>
              <a:schemeClr val="accent5">
                <a:alpha val="2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8" name="椭圆 17"/>
          <p:cNvSpPr/>
          <p:nvPr userDrawn="1">
            <p:custDataLst>
              <p:tags r:id="rId14"/>
            </p:custDataLst>
          </p:nvPr>
        </p:nvSpPr>
        <p:spPr>
          <a:xfrm>
            <a:off x="9675495" y="1154430"/>
            <a:ext cx="1271270" cy="1271270"/>
          </a:xfrm>
          <a:prstGeom prst="ellipse">
            <a:avLst/>
          </a:prstGeom>
          <a:noFill/>
          <a:ln>
            <a:solidFill>
              <a:schemeClr val="accent5">
                <a:alpha val="2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9" name="椭圆 18"/>
          <p:cNvSpPr/>
          <p:nvPr userDrawn="1">
            <p:custDataLst>
              <p:tags r:id="rId15"/>
            </p:custDataLst>
          </p:nvPr>
        </p:nvSpPr>
        <p:spPr>
          <a:xfrm>
            <a:off x="9538335" y="1017270"/>
            <a:ext cx="1546225" cy="1546225"/>
          </a:xfrm>
          <a:prstGeom prst="ellipse">
            <a:avLst/>
          </a:prstGeom>
          <a:noFill/>
          <a:ln>
            <a:solidFill>
              <a:schemeClr val="accent5">
                <a:alpha val="2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0" name="椭圆 19"/>
          <p:cNvSpPr/>
          <p:nvPr userDrawn="1">
            <p:custDataLst>
              <p:tags r:id="rId16"/>
            </p:custDataLst>
          </p:nvPr>
        </p:nvSpPr>
        <p:spPr>
          <a:xfrm>
            <a:off x="9404985" y="883920"/>
            <a:ext cx="1812925" cy="1812925"/>
          </a:xfrm>
          <a:prstGeom prst="ellipse">
            <a:avLst/>
          </a:prstGeom>
          <a:noFill/>
          <a:ln>
            <a:solidFill>
              <a:schemeClr val="accent5">
                <a:alpha val="2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1" name="椭圆 20"/>
          <p:cNvSpPr/>
          <p:nvPr userDrawn="1">
            <p:custDataLst>
              <p:tags r:id="rId17"/>
            </p:custDataLst>
          </p:nvPr>
        </p:nvSpPr>
        <p:spPr>
          <a:xfrm>
            <a:off x="9259570" y="738505"/>
            <a:ext cx="2103120" cy="2103120"/>
          </a:xfrm>
          <a:prstGeom prst="ellipse">
            <a:avLst/>
          </a:prstGeom>
          <a:noFill/>
          <a:ln>
            <a:solidFill>
              <a:schemeClr val="accent5">
                <a:alpha val="2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18"/>
            </p:custDataLst>
          </p:nvPr>
        </p:nvSpPr>
        <p:spPr>
          <a:xfrm>
            <a:off x="1526400" y="3266144"/>
            <a:ext cx="9144000" cy="2006395"/>
          </a:xfrm>
        </p:spPr>
        <p:txBody>
          <a:bodyPr anchor="t">
            <a:normAutofit/>
          </a:bodyPr>
          <a:lstStyle>
            <a:lvl1pPr algn="ctr">
              <a:defRPr sz="4800"/>
            </a:lvl1pPr>
          </a:lstStyle>
          <a:p>
            <a:r>
              <a:rPr lang="zh-CN" altLang="en-US" dirty="0"/>
              <a:t>单击编辑母版标题样式</a:t>
            </a:r>
            <a:endParaRPr lang="zh-CN" altLang="en-US" dirty="0"/>
          </a:p>
        </p:txBody>
      </p:sp>
      <p:sp>
        <p:nvSpPr>
          <p:cNvPr id="4" name="日期占位符 3"/>
          <p:cNvSpPr>
            <a:spLocks noGrp="1"/>
          </p:cNvSpPr>
          <p:nvPr>
            <p:ph type="dt" sz="half" idx="10"/>
            <p:custDataLst>
              <p:tags r:id="rId19"/>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20"/>
            </p:custDataLst>
          </p:nvPr>
        </p:nvSpPr>
        <p:spPr/>
        <p:txBody>
          <a:bodyPr/>
          <a:lstStyle/>
          <a:p>
            <a:endParaRPr lang="zh-CN" altLang="en-US"/>
          </a:p>
        </p:txBody>
      </p:sp>
      <p:sp>
        <p:nvSpPr>
          <p:cNvPr id="6" name="灯片编号占位符 5"/>
          <p:cNvSpPr>
            <a:spLocks noGrp="1"/>
          </p:cNvSpPr>
          <p:nvPr>
            <p:ph type="sldNum" sz="quarter" idx="12"/>
            <p:custDataLst>
              <p:tags r:id="rId21"/>
            </p:custDataLst>
          </p:nvPr>
        </p:nvSpPr>
        <p:spPr/>
        <p:txBody>
          <a:bodyPr/>
          <a:lstStyle/>
          <a:p>
            <a:fld id="{BE5F26B5-172A-4DC2-B0B7-181CFC56B87C}" type="slidenum">
              <a:rPr lang="zh-CN" altLang="en-US" smtClean="0"/>
            </a:fld>
            <a:endParaRPr lang="zh-CN" altLang="en-US"/>
          </a:p>
        </p:txBody>
      </p:sp>
      <p:sp>
        <p:nvSpPr>
          <p:cNvPr id="8" name="文本占位符 7"/>
          <p:cNvSpPr>
            <a:spLocks noGrp="1"/>
          </p:cNvSpPr>
          <p:nvPr>
            <p:ph type="body" sz="quarter" idx="13" hasCustomPrompt="1"/>
            <p:custDataLst>
              <p:tags r:id="rId22"/>
            </p:custDataLst>
          </p:nvPr>
        </p:nvSpPr>
        <p:spPr>
          <a:xfrm>
            <a:off x="1524000" y="856666"/>
            <a:ext cx="9144000" cy="2203901"/>
          </a:xfrm>
        </p:spPr>
        <p:txBody>
          <a:bodyPr anchor="b">
            <a:normAutofit/>
          </a:bodyPr>
          <a:lstStyle>
            <a:lvl1pPr marL="0" indent="0" algn="ctr">
              <a:buNone/>
              <a:defRPr sz="6000" b="1">
                <a:ln>
                  <a:solidFill>
                    <a:schemeClr val="accent4">
                      <a:alpha val="40000"/>
                    </a:schemeClr>
                  </a:solidFill>
                </a:ln>
                <a:noFill/>
              </a:defRPr>
            </a:lvl1pPr>
          </a:lstStyle>
          <a:p>
            <a:pPr lvl="0"/>
            <a:r>
              <a:rPr lang="zh-CN" altLang="en-US" dirty="0"/>
              <a:t>节编号</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838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64400"/>
            <a:ext cx="5181600" cy="48132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0000"/>
            <a:ext cx="10515600" cy="864000"/>
          </a:xfrm>
        </p:spPr>
        <p:txBody>
          <a:bodyPr vert="horz" lIns="0" tIns="0" rIns="0" bIns="0" rtlCol="0" anchor="ctr">
            <a:normAutofit/>
          </a:bodyPr>
          <a:lstStyle>
            <a:lvl1pPr>
              <a:defRPr lang="zh-CN" altLang="en-US" dirty="0"/>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364400"/>
            <a:ext cx="5157787"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061275"/>
            <a:ext cx="5157787"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64400"/>
            <a:ext cx="5183188"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061275"/>
            <a:ext cx="5183188" cy="4128388"/>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8200" y="360000"/>
            <a:ext cx="10515600" cy="5817600"/>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136.xml"/><Relationship Id="rId16" Type="http://schemas.openxmlformats.org/officeDocument/2006/relationships/tags" Target="../tags/tag135.xml"/><Relationship Id="rId15" Type="http://schemas.openxmlformats.org/officeDocument/2006/relationships/tags" Target="../tags/tag134.xml"/><Relationship Id="rId14" Type="http://schemas.openxmlformats.org/officeDocument/2006/relationships/tags" Target="../tags/tag133.xml"/><Relationship Id="rId13" Type="http://schemas.openxmlformats.org/officeDocument/2006/relationships/tags" Target="../tags/tag132.xml"/><Relationship Id="rId12" Type="http://schemas.openxmlformats.org/officeDocument/2006/relationships/tags" Target="../tags/tag13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0000"/>
            <a:ext cx="10515600" cy="864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364400"/>
            <a:ext cx="10515600" cy="48132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8" name="KSO_TEMPLATE" hidden="1"/>
          <p:cNvSpPr/>
          <p:nvPr userDrawn="1">
            <p:custDataLst>
              <p:tags r:id="rId17"/>
            </p:custDataLst>
          </p:nvPr>
        </p:nvSpPr>
        <p:spPr>
          <a:xfrm>
            <a:off x="0" y="0"/>
            <a:ext cx="0" cy="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3600" b="1" kern="1200">
          <a:solidFill>
            <a:schemeClr val="accent4"/>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68.xml"/><Relationship Id="rId6" Type="http://schemas.openxmlformats.org/officeDocument/2006/relationships/image" Target="../media/image20.png"/><Relationship Id="rId5" Type="http://schemas.openxmlformats.org/officeDocument/2006/relationships/tags" Target="../tags/tag167.xml"/><Relationship Id="rId4" Type="http://schemas.openxmlformats.org/officeDocument/2006/relationships/image" Target="../media/image19.png"/><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image" Target="../media/image21.png"/><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7.xml"/><Relationship Id="rId6" Type="http://schemas.openxmlformats.org/officeDocument/2006/relationships/image" Target="../media/image23.png"/><Relationship Id="rId5" Type="http://schemas.openxmlformats.org/officeDocument/2006/relationships/tags" Target="../tags/tag176.xml"/><Relationship Id="rId4" Type="http://schemas.openxmlformats.org/officeDocument/2006/relationships/image" Target="../media/image22.png"/><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image" Target="../media/image24.png"/><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image" Target="../media/image25.png"/><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0.xml"/><Relationship Id="rId6" Type="http://schemas.openxmlformats.org/officeDocument/2006/relationships/image" Target="../media/image27.png"/><Relationship Id="rId5" Type="http://schemas.openxmlformats.org/officeDocument/2006/relationships/tags" Target="../tags/tag189.xml"/><Relationship Id="rId4" Type="http://schemas.openxmlformats.org/officeDocument/2006/relationships/image" Target="../media/image26.png"/><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5.xml"/><Relationship Id="rId6" Type="http://schemas.openxmlformats.org/officeDocument/2006/relationships/image" Target="../media/image29.png"/><Relationship Id="rId5" Type="http://schemas.openxmlformats.org/officeDocument/2006/relationships/tags" Target="../tags/tag194.xml"/><Relationship Id="rId4" Type="http://schemas.openxmlformats.org/officeDocument/2006/relationships/image" Target="../media/image28.png"/><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9.xml"/><Relationship Id="rId4" Type="http://schemas.openxmlformats.org/officeDocument/2006/relationships/image" Target="../media/image30.png"/><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38.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image" Target="../media/image8.png"/><Relationship Id="rId3" Type="http://schemas.openxmlformats.org/officeDocument/2006/relationships/tags" Target="../tags/tag140.xml"/><Relationship Id="rId2" Type="http://schemas.openxmlformats.org/officeDocument/2006/relationships/image" Target="../media/image7.png"/><Relationship Id="rId1" Type="http://schemas.openxmlformats.org/officeDocument/2006/relationships/tags" Target="../tags/tag1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4.xml"/><Relationship Id="rId2" Type="http://schemas.openxmlformats.org/officeDocument/2006/relationships/image" Target="../media/image9.png"/><Relationship Id="rId1" Type="http://schemas.openxmlformats.org/officeDocument/2006/relationships/tags" Target="../tags/tag143.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9.xml"/><Relationship Id="rId7" Type="http://schemas.openxmlformats.org/officeDocument/2006/relationships/image" Target="../media/image12.png"/><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image" Target="../media/image11.png"/><Relationship Id="rId3" Type="http://schemas.openxmlformats.org/officeDocument/2006/relationships/tags" Target="../tags/tag146.xml"/><Relationship Id="rId2" Type="http://schemas.openxmlformats.org/officeDocument/2006/relationships/image" Target="../media/image10.png"/><Relationship Id="rId1" Type="http://schemas.openxmlformats.org/officeDocument/2006/relationships/tags" Target="../tags/tag145.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53.xml"/><Relationship Id="rId5" Type="http://schemas.openxmlformats.org/officeDocument/2006/relationships/image" Target="../media/image14.png"/><Relationship Id="rId4" Type="http://schemas.openxmlformats.org/officeDocument/2006/relationships/tags" Target="../tags/tag152.xml"/><Relationship Id="rId3" Type="http://schemas.openxmlformats.org/officeDocument/2006/relationships/image" Target="../media/image13.png"/><Relationship Id="rId2" Type="http://schemas.openxmlformats.org/officeDocument/2006/relationships/tags" Target="../tags/tag151.xml"/><Relationship Id="rId1" Type="http://schemas.openxmlformats.org/officeDocument/2006/relationships/tags" Target="../tags/tag150.xml"/></Relationships>
</file>

<file path=ppt/slides/_rels/slide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17.png"/><Relationship Id="rId7" Type="http://schemas.openxmlformats.org/officeDocument/2006/relationships/tags" Target="../tags/tag158.xml"/><Relationship Id="rId6" Type="http://schemas.openxmlformats.org/officeDocument/2006/relationships/image" Target="../media/image16.png"/><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image" Target="../media/image15.png"/><Relationship Id="rId10" Type="http://schemas.openxmlformats.org/officeDocument/2006/relationships/slideLayout" Target="../slideLayouts/slideLayout2.xml"/><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image" Target="../media/image18.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2645" y="1421130"/>
            <a:ext cx="6096000" cy="829945"/>
          </a:xfrm>
          <a:prstGeom prst="rect">
            <a:avLst/>
          </a:prstGeom>
          <a:noFill/>
        </p:spPr>
        <p:txBody>
          <a:bodyPr wrap="square" rtlCol="0" anchor="t">
            <a:spAutoFit/>
          </a:bodyPr>
          <a:p>
            <a:pPr indent="0">
              <a:buFont typeface="Wingdings" panose="05000000000000000000" pitchFamily="2" charset="2"/>
              <a:buNone/>
            </a:pPr>
            <a:r>
              <a:rPr lang="zh-CN" altLang="en-US" sz="4800" dirty="0">
                <a:solidFill>
                  <a:schemeClr val="accent4"/>
                </a:solidFill>
                <a:latin typeface="江城圆体 600W" panose="020B0800000000000000" charset="-122"/>
                <a:ea typeface="江城圆体 600W" panose="020B0800000000000000" charset="-122"/>
                <a:cs typeface="江城圆体 600W" panose="020B0800000000000000" charset="-122"/>
                <a:sym typeface="Arial" panose="020B0604020202020204" pitchFamily="34" charset="0"/>
              </a:rPr>
              <a:t>广州科技大脑</a:t>
            </a:r>
            <a:endParaRPr lang="zh-CN" altLang="en-US" sz="4800" dirty="0" smtClean="0">
              <a:solidFill>
                <a:schemeClr val="accent4"/>
              </a:solidFill>
              <a:latin typeface="江城圆体 600W" panose="020B0800000000000000" charset="-122"/>
              <a:ea typeface="江城圆体 600W" panose="020B0800000000000000" charset="-122"/>
              <a:cs typeface="江城圆体 600W" panose="020B0800000000000000" charset="-122"/>
              <a:sym typeface="Arial" panose="020B0604020202020204" pitchFamily="34" charset="0"/>
            </a:endParaRPr>
          </a:p>
        </p:txBody>
      </p:sp>
      <p:sp>
        <p:nvSpPr>
          <p:cNvPr id="5" name="文本框 4"/>
          <p:cNvSpPr txBox="1"/>
          <p:nvPr/>
        </p:nvSpPr>
        <p:spPr>
          <a:xfrm>
            <a:off x="842645" y="2487295"/>
            <a:ext cx="6096000" cy="521970"/>
          </a:xfrm>
          <a:prstGeom prst="rect">
            <a:avLst/>
          </a:prstGeom>
          <a:noFill/>
        </p:spPr>
        <p:txBody>
          <a:bodyPr wrap="square" rtlCol="0" anchor="t">
            <a:spAutoFit/>
          </a:bodyPr>
          <a:p>
            <a:pPr algn="l"/>
            <a:r>
              <a:rPr lang="zh-CN" altLang="en-US" sz="2800" dirty="0">
                <a:solidFill>
                  <a:schemeClr val="accent2"/>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rPr>
              <a:t>模块名称：简政放权验收流程</a:t>
            </a:r>
            <a:endParaRPr lang="zh-CN" altLang="en-US" sz="2800" dirty="0" smtClean="0">
              <a:solidFill>
                <a:schemeClr val="accent2"/>
              </a:solidFill>
              <a:latin typeface="思源黑体 Regular" panose="020B0500000000000000" charset="-122"/>
              <a:ea typeface="思源黑体 Regular" panose="020B0500000000000000" charset="-122"/>
              <a:cs typeface="思源黑体 Regular" panose="020B0500000000000000" charset="-122"/>
              <a:sym typeface="Arial" panose="020B0604020202020204" pitchFamily="34" charset="0"/>
            </a:endParaRPr>
          </a:p>
        </p:txBody>
      </p:sp>
      <p:sp>
        <p:nvSpPr>
          <p:cNvPr id="2" name="文本框 1"/>
          <p:cNvSpPr txBox="1"/>
          <p:nvPr/>
        </p:nvSpPr>
        <p:spPr>
          <a:xfrm>
            <a:off x="842645" y="3429000"/>
            <a:ext cx="1256030" cy="368300"/>
          </a:xfrm>
          <a:prstGeom prst="rect">
            <a:avLst/>
          </a:prstGeom>
          <a:noFill/>
        </p:spPr>
        <p:txBody>
          <a:bodyPr wrap="square" rtlCol="0">
            <a:spAutoFit/>
          </a:bodyPr>
          <a:p>
            <a:pPr algn="l"/>
            <a:r>
              <a:rPr lang="zh-CN" altLang="en-US" dirty="0" smtClean="0">
                <a:solidFill>
                  <a:schemeClr val="tx1"/>
                </a:solidFill>
                <a:latin typeface="华文中宋" panose="02010600040101010101" charset="-122"/>
                <a:ea typeface="华文中宋" panose="02010600040101010101" charset="-122"/>
              </a:rPr>
              <a:t>设计概述：</a:t>
            </a:r>
            <a:endParaRPr lang="zh-CN" altLang="en-US" dirty="0" smtClean="0">
              <a:solidFill>
                <a:schemeClr val="tx1"/>
              </a:solidFill>
              <a:latin typeface="华文中宋" panose="02010600040101010101" charset="-122"/>
              <a:ea typeface="华文中宋" panose="02010600040101010101" charset="-122"/>
            </a:endParaRPr>
          </a:p>
        </p:txBody>
      </p:sp>
      <p:sp>
        <p:nvSpPr>
          <p:cNvPr id="4" name="文本框 3"/>
          <p:cNvSpPr txBox="1"/>
          <p:nvPr/>
        </p:nvSpPr>
        <p:spPr>
          <a:xfrm>
            <a:off x="2052955" y="3429000"/>
            <a:ext cx="4064000" cy="645160"/>
          </a:xfrm>
          <a:prstGeom prst="rect">
            <a:avLst/>
          </a:prstGeom>
          <a:noFill/>
        </p:spPr>
        <p:txBody>
          <a:bodyPr wrap="square" rtlCol="0">
            <a:spAutoFit/>
          </a:bodyPr>
          <a:p>
            <a:pPr algn="l"/>
            <a:r>
              <a:rPr lang="zh-CN" altLang="en-US" dirty="0" smtClean="0">
                <a:latin typeface="华文中宋" panose="02010600040101010101" charset="-122"/>
                <a:ea typeface="华文中宋" panose="02010600040101010101" charset="-122"/>
                <a:sym typeface="+mn-ea"/>
              </a:rPr>
              <a:t>为广州科技大脑系统内已签订任务书的简政放权项目提供验收流程管理。</a:t>
            </a:r>
            <a:endParaRPr lang="zh-CN" altLang="en-US" dirty="0" smtClean="0">
              <a:solidFill>
                <a:schemeClr val="accent4"/>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所在单位审核【</a:t>
            </a:r>
            <a:r>
              <a:rPr lang="zh-CN" altLang="en-US" sz="2400" dirty="0" smtClean="0">
                <a:solidFill>
                  <a:schemeClr val="accent4"/>
                </a:solidFill>
                <a:sym typeface="+mn-ea"/>
              </a:rPr>
              <a:t>二级单位管理员】</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887730"/>
            <a:ext cx="10174605" cy="900430"/>
          </a:xfrm>
          <a:prstGeom prst="rect">
            <a:avLst/>
          </a:prstGeom>
          <a:noFill/>
        </p:spPr>
        <p:txBody>
          <a:bodyPr wrap="square" rtlCol="0">
            <a:noAutofit/>
          </a:bodyPr>
          <a:p>
            <a:pPr algn="l"/>
            <a:r>
              <a:rPr lang="zh-CN" altLang="en-US" dirty="0" smtClean="0">
                <a:solidFill>
                  <a:schemeClr val="accent3">
                    <a:lumMod val="50000"/>
                  </a:schemeClr>
                </a:solidFill>
              </a:rPr>
              <a:t>验收申请上报成功后，对应的所在单位管理员（学院</a:t>
            </a:r>
            <a:r>
              <a:rPr lang="zh-CN" altLang="en-US" dirty="0" smtClean="0">
                <a:solidFill>
                  <a:schemeClr val="accent3">
                    <a:lumMod val="50000"/>
                  </a:schemeClr>
                </a:solidFill>
              </a:rPr>
              <a:t>科研秘书）登录成功后进入用户中心，在控制首页的待办事项里可以看到“验收项目待审核”提醒，点击进入项目验收审查列表。</a:t>
            </a:r>
            <a:endParaRPr lang="zh-CN" altLang="en-US" dirty="0" smtClean="0">
              <a:solidFill>
                <a:schemeClr val="accent3">
                  <a:lumMod val="50000"/>
                </a:schemeClr>
              </a:solidFill>
            </a:endParaRPr>
          </a:p>
          <a:p>
            <a:pPr algn="l"/>
            <a:r>
              <a:rPr lang="en-US" altLang="zh-CN" dirty="0" smtClean="0">
                <a:solidFill>
                  <a:schemeClr val="accent3">
                    <a:lumMod val="50000"/>
                  </a:schemeClr>
                </a:solidFill>
              </a:rPr>
              <a:t>(</a:t>
            </a:r>
            <a:r>
              <a:rPr lang="zh-CN" altLang="en-US" dirty="0" smtClean="0">
                <a:solidFill>
                  <a:schemeClr val="accent3">
                    <a:lumMod val="50000"/>
                  </a:schemeClr>
                </a:solidFill>
              </a:rPr>
              <a:t>也可以通过左侧菜单“项目管理”中的“项目验收审查”子菜单进入页面</a:t>
            </a:r>
            <a:r>
              <a:rPr lang="en-US" altLang="zh-CN" dirty="0" smtClean="0">
                <a:solidFill>
                  <a:schemeClr val="accent3">
                    <a:lumMod val="50000"/>
                  </a:schemeClr>
                </a:solidFill>
              </a:rPr>
              <a:t>)</a:t>
            </a:r>
            <a:endParaRPr lang="en-US" altLang="zh-CN" dirty="0" smtClean="0">
              <a:solidFill>
                <a:schemeClr val="accent3">
                  <a:lumMod val="50000"/>
                </a:schemeClr>
              </a:solidFill>
            </a:endParaRPr>
          </a:p>
        </p:txBody>
      </p:sp>
      <p:pic>
        <p:nvPicPr>
          <p:cNvPr id="11" name="图片 11"/>
          <p:cNvPicPr>
            <a:picLocks noChangeAspect="1"/>
          </p:cNvPicPr>
          <p:nvPr>
            <p:custDataLst>
              <p:tags r:id="rId3"/>
            </p:custDataLst>
          </p:nvPr>
        </p:nvPicPr>
        <p:blipFill>
          <a:blip r:embed="rId4"/>
          <a:stretch>
            <a:fillRect/>
          </a:stretch>
        </p:blipFill>
        <p:spPr>
          <a:xfrm>
            <a:off x="179705" y="2164715"/>
            <a:ext cx="6783070" cy="3252470"/>
          </a:xfrm>
          <a:prstGeom prst="rect">
            <a:avLst/>
          </a:prstGeom>
          <a:noFill/>
          <a:ln>
            <a:noFill/>
          </a:ln>
        </p:spPr>
      </p:pic>
      <p:pic>
        <p:nvPicPr>
          <p:cNvPr id="2" name="图片 1"/>
          <p:cNvPicPr>
            <a:picLocks noChangeAspect="1"/>
          </p:cNvPicPr>
          <p:nvPr>
            <p:custDataLst>
              <p:tags r:id="rId5"/>
            </p:custDataLst>
          </p:nvPr>
        </p:nvPicPr>
        <p:blipFill>
          <a:blip r:embed="rId6"/>
          <a:stretch>
            <a:fillRect/>
          </a:stretch>
        </p:blipFill>
        <p:spPr>
          <a:xfrm>
            <a:off x="7129780" y="2684780"/>
            <a:ext cx="4761230" cy="2511425"/>
          </a:xfrm>
          <a:prstGeom prst="rect">
            <a:avLst/>
          </a:prstGeom>
        </p:spPr>
      </p:pic>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所在单位审核【</a:t>
            </a:r>
            <a:r>
              <a:rPr lang="zh-CN" altLang="en-US" sz="2400" dirty="0" smtClean="0">
                <a:solidFill>
                  <a:schemeClr val="accent4"/>
                </a:solidFill>
                <a:sym typeface="+mn-ea"/>
              </a:rPr>
              <a:t>二级</a:t>
            </a:r>
            <a:r>
              <a:rPr lang="zh-CN" altLang="en-US" sz="2400" dirty="0" smtClean="0">
                <a:solidFill>
                  <a:schemeClr val="accent4"/>
                </a:solidFill>
                <a:sym typeface="+mn-ea"/>
              </a:rPr>
              <a:t>单位管理员】</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2</a:t>
            </a:r>
            <a:endParaRPr lang="en-US" altLang="zh-CN"/>
          </a:p>
        </p:txBody>
      </p:sp>
      <p:sp>
        <p:nvSpPr>
          <p:cNvPr id="9" name="文本框 8"/>
          <p:cNvSpPr txBox="1"/>
          <p:nvPr>
            <p:custDataLst>
              <p:tags r:id="rId2"/>
            </p:custDataLst>
          </p:nvPr>
        </p:nvSpPr>
        <p:spPr>
          <a:xfrm>
            <a:off x="1285240" y="1025525"/>
            <a:ext cx="10174605" cy="665480"/>
          </a:xfrm>
          <a:prstGeom prst="rect">
            <a:avLst/>
          </a:prstGeom>
          <a:noFill/>
        </p:spPr>
        <p:txBody>
          <a:bodyPr wrap="square" rtlCol="0">
            <a:noAutofit/>
          </a:bodyPr>
          <a:p>
            <a:pPr algn="l"/>
            <a:r>
              <a:rPr lang="zh-CN" altLang="en-US" dirty="0" smtClean="0">
                <a:solidFill>
                  <a:schemeClr val="accent3">
                    <a:lumMod val="50000"/>
                  </a:schemeClr>
                </a:solidFill>
              </a:rPr>
              <a:t>在待审核项目验收栏目下，点击“审核”按钮，选择审核结果，并填写意见，点击“确认”按钮，提示操作成功，即完成所在</a:t>
            </a:r>
            <a:r>
              <a:rPr lang="zh-CN" altLang="en-US" dirty="0" smtClean="0">
                <a:solidFill>
                  <a:schemeClr val="accent4"/>
                </a:solidFill>
                <a:sym typeface="+mn-ea"/>
              </a:rPr>
              <a:t>二级</a:t>
            </a:r>
            <a:r>
              <a:rPr lang="zh-CN" altLang="en-US" dirty="0" smtClean="0">
                <a:solidFill>
                  <a:schemeClr val="accent3">
                    <a:lumMod val="50000"/>
                  </a:schemeClr>
                </a:solidFill>
              </a:rPr>
              <a:t>单位审核步骤</a:t>
            </a:r>
            <a:endParaRPr lang="zh-CN" altLang="en-US" dirty="0" smtClean="0">
              <a:solidFill>
                <a:schemeClr val="accent3">
                  <a:lumMod val="50000"/>
                </a:schemeClr>
              </a:solidFill>
            </a:endParaRPr>
          </a:p>
        </p:txBody>
      </p:sp>
      <p:pic>
        <p:nvPicPr>
          <p:cNvPr id="3" name="图片 2"/>
          <p:cNvPicPr>
            <a:picLocks noChangeAspect="1"/>
          </p:cNvPicPr>
          <p:nvPr>
            <p:custDataLst>
              <p:tags r:id="rId3"/>
            </p:custDataLst>
          </p:nvPr>
        </p:nvPicPr>
        <p:blipFill>
          <a:blip r:embed="rId4"/>
          <a:stretch>
            <a:fillRect/>
          </a:stretch>
        </p:blipFill>
        <p:spPr>
          <a:xfrm>
            <a:off x="1375410" y="1939925"/>
            <a:ext cx="9658985" cy="4660900"/>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组织单位审核【简政放权高级管理员】</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887730"/>
            <a:ext cx="10174605" cy="900430"/>
          </a:xfrm>
          <a:prstGeom prst="rect">
            <a:avLst/>
          </a:prstGeom>
          <a:noFill/>
        </p:spPr>
        <p:txBody>
          <a:bodyPr wrap="square" rtlCol="0">
            <a:noAutofit/>
          </a:bodyPr>
          <a:p>
            <a:pPr algn="l"/>
            <a:r>
              <a:rPr lang="zh-CN" altLang="en-US" dirty="0" smtClean="0">
                <a:solidFill>
                  <a:schemeClr val="accent3">
                    <a:lumMod val="50000"/>
                  </a:schemeClr>
                </a:solidFill>
              </a:rPr>
              <a:t>所在单位审核通过后，对应的组织单位管理员登录成功后进入用户中心，在控制首页的待办事项里可以看到“简政放权验收项目待审核”提醒，点击进入组织单位验收待审核列表。</a:t>
            </a:r>
            <a:endParaRPr lang="zh-CN" altLang="en-US" dirty="0" smtClean="0">
              <a:solidFill>
                <a:schemeClr val="accent3">
                  <a:lumMod val="50000"/>
                </a:schemeClr>
              </a:solidFill>
            </a:endParaRPr>
          </a:p>
          <a:p>
            <a:pPr algn="l"/>
            <a:r>
              <a:rPr lang="en-US" altLang="zh-CN" dirty="0" smtClean="0">
                <a:solidFill>
                  <a:schemeClr val="accent3">
                    <a:lumMod val="50000"/>
                  </a:schemeClr>
                </a:solidFill>
              </a:rPr>
              <a:t>(</a:t>
            </a:r>
            <a:r>
              <a:rPr lang="zh-CN" altLang="en-US" dirty="0" smtClean="0">
                <a:solidFill>
                  <a:schemeClr val="accent3">
                    <a:lumMod val="50000"/>
                  </a:schemeClr>
                </a:solidFill>
              </a:rPr>
              <a:t>也可以通过左侧菜单“简政放权”中的“项目验收”子菜单进入页面</a:t>
            </a:r>
            <a:r>
              <a:rPr lang="en-US" altLang="zh-CN" dirty="0" smtClean="0">
                <a:solidFill>
                  <a:schemeClr val="accent3">
                    <a:lumMod val="50000"/>
                  </a:schemeClr>
                </a:solidFill>
              </a:rPr>
              <a:t>)</a:t>
            </a:r>
            <a:endParaRPr lang="en-US" altLang="zh-CN" dirty="0" smtClean="0">
              <a:solidFill>
                <a:schemeClr val="accent3">
                  <a:lumMod val="50000"/>
                </a:schemeClr>
              </a:solidFill>
            </a:endParaRPr>
          </a:p>
        </p:txBody>
      </p:sp>
      <p:pic>
        <p:nvPicPr>
          <p:cNvPr id="18" name="图片 5"/>
          <p:cNvPicPr>
            <a:picLocks noChangeAspect="1"/>
          </p:cNvPicPr>
          <p:nvPr>
            <p:custDataLst>
              <p:tags r:id="rId3"/>
            </p:custDataLst>
          </p:nvPr>
        </p:nvPicPr>
        <p:blipFill>
          <a:blip r:embed="rId4"/>
          <a:stretch>
            <a:fillRect/>
          </a:stretch>
        </p:blipFill>
        <p:spPr>
          <a:xfrm>
            <a:off x="0" y="2218055"/>
            <a:ext cx="7082155" cy="3359785"/>
          </a:xfrm>
          <a:prstGeom prst="rect">
            <a:avLst/>
          </a:prstGeom>
          <a:noFill/>
          <a:ln>
            <a:noFill/>
          </a:ln>
        </p:spPr>
      </p:pic>
      <p:pic>
        <p:nvPicPr>
          <p:cNvPr id="2" name="图片 1"/>
          <p:cNvPicPr>
            <a:picLocks noChangeAspect="1"/>
          </p:cNvPicPr>
          <p:nvPr>
            <p:custDataLst>
              <p:tags r:id="rId5"/>
            </p:custDataLst>
          </p:nvPr>
        </p:nvPicPr>
        <p:blipFill>
          <a:blip r:embed="rId6"/>
          <a:stretch>
            <a:fillRect/>
          </a:stretch>
        </p:blipFill>
        <p:spPr>
          <a:xfrm>
            <a:off x="7082155" y="1995805"/>
            <a:ext cx="5018405" cy="3804285"/>
          </a:xfrm>
          <a:prstGeom prst="rect">
            <a:avLst/>
          </a:prstGeom>
        </p:spPr>
      </p:pic>
    </p:spTree>
    <p:custDataLst>
      <p:tags r:id="rId7"/>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组织单位审核【简政放权高级管理员】</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2</a:t>
            </a:r>
            <a:endParaRPr lang="en-US" altLang="zh-CN"/>
          </a:p>
        </p:txBody>
      </p:sp>
      <p:sp>
        <p:nvSpPr>
          <p:cNvPr id="9" name="文本框 8"/>
          <p:cNvSpPr txBox="1"/>
          <p:nvPr>
            <p:custDataLst>
              <p:tags r:id="rId2"/>
            </p:custDataLst>
          </p:nvPr>
        </p:nvSpPr>
        <p:spPr>
          <a:xfrm>
            <a:off x="1285240" y="950595"/>
            <a:ext cx="10174605" cy="915035"/>
          </a:xfrm>
          <a:prstGeom prst="rect">
            <a:avLst/>
          </a:prstGeom>
          <a:noFill/>
        </p:spPr>
        <p:txBody>
          <a:bodyPr wrap="square" rtlCol="0">
            <a:noAutofit/>
          </a:bodyPr>
          <a:p>
            <a:pPr algn="l"/>
            <a:r>
              <a:rPr lang="zh-CN" altLang="en-US" dirty="0" smtClean="0">
                <a:solidFill>
                  <a:schemeClr val="accent3">
                    <a:lumMod val="50000"/>
                  </a:schemeClr>
                </a:solidFill>
              </a:rPr>
              <a:t>在待审核项目验收栏目下，点击“审核”按钮，选择审核结果，并填写意见，点击“确认”按钮后，提示操作成功，即完成组织单位审核步骤。也可以通过勾选要审核的项目，点击“批量审核”按钮进行批量审核操作</a:t>
            </a:r>
            <a:endParaRPr lang="zh-CN" altLang="en-US" dirty="0" smtClean="0">
              <a:solidFill>
                <a:schemeClr val="accent3">
                  <a:lumMod val="50000"/>
                </a:schemeClr>
              </a:solidFill>
            </a:endParaRPr>
          </a:p>
        </p:txBody>
      </p:sp>
      <p:sp>
        <p:nvSpPr>
          <p:cNvPr id="4" name="文本框 3"/>
          <p:cNvSpPr txBox="1"/>
          <p:nvPr/>
        </p:nvSpPr>
        <p:spPr>
          <a:xfrm>
            <a:off x="9637395" y="2385695"/>
            <a:ext cx="2338070" cy="3441700"/>
          </a:xfrm>
          <a:prstGeom prst="rect">
            <a:avLst/>
          </a:prstGeom>
          <a:noFill/>
        </p:spPr>
        <p:txBody>
          <a:bodyPr wrap="square" rtlCol="0">
            <a:noAutofit/>
          </a:bodyPr>
          <a:p>
            <a:pPr algn="l">
              <a:lnSpc>
                <a:spcPct val="150000"/>
              </a:lnSpc>
            </a:pPr>
            <a:r>
              <a:rPr lang="zh-CN" altLang="en-US" dirty="0" smtClean="0">
                <a:solidFill>
                  <a:srgbClr val="FF0000"/>
                </a:solidFill>
              </a:rPr>
              <a:t>流程中任一审核环节选择了“退回”结果，则申请验收的项目将回到项目负责人的验收申请待上报列表中，项目负责人可以修改验收申请填报页，重新上报走流程</a:t>
            </a:r>
            <a:endParaRPr lang="zh-CN" altLang="en-US" dirty="0" smtClean="0">
              <a:solidFill>
                <a:srgbClr val="FF0000"/>
              </a:solidFill>
            </a:endParaRPr>
          </a:p>
        </p:txBody>
      </p:sp>
      <p:pic>
        <p:nvPicPr>
          <p:cNvPr id="3" name="图片 2"/>
          <p:cNvPicPr>
            <a:picLocks noChangeAspect="1"/>
          </p:cNvPicPr>
          <p:nvPr>
            <p:custDataLst>
              <p:tags r:id="rId3"/>
            </p:custDataLst>
          </p:nvPr>
        </p:nvPicPr>
        <p:blipFill>
          <a:blip r:embed="rId4"/>
          <a:stretch>
            <a:fillRect/>
          </a:stretch>
        </p:blipFill>
        <p:spPr>
          <a:xfrm>
            <a:off x="1409700" y="2402840"/>
            <a:ext cx="7957185" cy="3424555"/>
          </a:xfrm>
          <a:prstGeom prst="rect">
            <a:avLst/>
          </a:prstGeom>
        </p:spPr>
      </p:pic>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补充材料上传【项目负责人】</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859155"/>
            <a:ext cx="10386060" cy="956310"/>
          </a:xfrm>
          <a:prstGeom prst="rect">
            <a:avLst/>
          </a:prstGeom>
          <a:noFill/>
        </p:spPr>
        <p:txBody>
          <a:bodyPr wrap="square" rtlCol="0">
            <a:noAutofit/>
          </a:bodyPr>
          <a:p>
            <a:pPr algn="l"/>
            <a:r>
              <a:rPr lang="zh-CN" altLang="en-US" dirty="0" smtClean="0">
                <a:solidFill>
                  <a:schemeClr val="accent3">
                    <a:lumMod val="50000"/>
                  </a:schemeClr>
                </a:solidFill>
              </a:rPr>
              <a:t>若组织单位要求补充材料，则项目负责人登录成功后进入用户中心，点击左侧菜单栏</a:t>
            </a:r>
            <a:r>
              <a:rPr lang="en-US" altLang="zh-CN" dirty="0" smtClean="0">
                <a:solidFill>
                  <a:schemeClr val="accent3">
                    <a:lumMod val="50000"/>
                  </a:schemeClr>
                </a:solidFill>
              </a:rPr>
              <a:t>“</a:t>
            </a:r>
            <a:r>
              <a:rPr lang="zh-CN" altLang="en-US" dirty="0" smtClean="0">
                <a:solidFill>
                  <a:schemeClr val="accent3">
                    <a:lumMod val="50000"/>
                  </a:schemeClr>
                </a:solidFill>
              </a:rPr>
              <a:t>项目管理</a:t>
            </a:r>
            <a:r>
              <a:rPr lang="en-US" altLang="zh-CN" dirty="0" smtClean="0">
                <a:solidFill>
                  <a:schemeClr val="accent3">
                    <a:lumMod val="50000"/>
                  </a:schemeClr>
                </a:solidFill>
              </a:rPr>
              <a:t>”</a:t>
            </a:r>
            <a:r>
              <a:rPr lang="zh-CN" altLang="en-US" dirty="0" smtClean="0">
                <a:solidFill>
                  <a:schemeClr val="accent3">
                    <a:lumMod val="50000"/>
                  </a:schemeClr>
                </a:solidFill>
              </a:rPr>
              <a:t>下的</a:t>
            </a:r>
            <a:r>
              <a:rPr lang="en-US" altLang="zh-CN" dirty="0" smtClean="0">
                <a:solidFill>
                  <a:schemeClr val="accent3">
                    <a:lumMod val="50000"/>
                  </a:schemeClr>
                </a:solidFill>
              </a:rPr>
              <a:t>“</a:t>
            </a:r>
            <a:r>
              <a:rPr lang="zh-CN" altLang="en-US" dirty="0" smtClean="0">
                <a:solidFill>
                  <a:schemeClr val="accent3">
                    <a:lumMod val="50000"/>
                  </a:schemeClr>
                </a:solidFill>
              </a:rPr>
              <a:t>项目验收</a:t>
            </a:r>
            <a:r>
              <a:rPr lang="en-US" altLang="zh-CN" dirty="0" smtClean="0">
                <a:solidFill>
                  <a:schemeClr val="accent3">
                    <a:lumMod val="50000"/>
                  </a:schemeClr>
                </a:solidFill>
              </a:rPr>
              <a:t>”</a:t>
            </a:r>
            <a:r>
              <a:rPr lang="zh-CN" altLang="en-US" dirty="0" smtClean="0">
                <a:solidFill>
                  <a:schemeClr val="accent3">
                    <a:lumMod val="50000"/>
                  </a:schemeClr>
                </a:solidFill>
              </a:rPr>
              <a:t>子菜单，在</a:t>
            </a:r>
            <a:r>
              <a:rPr lang="en-US" altLang="zh-CN" dirty="0" smtClean="0">
                <a:solidFill>
                  <a:schemeClr val="accent3">
                    <a:lumMod val="50000"/>
                  </a:schemeClr>
                </a:solidFill>
              </a:rPr>
              <a:t>“</a:t>
            </a:r>
            <a:r>
              <a:rPr lang="zh-CN" altLang="en-US" dirty="0" smtClean="0">
                <a:solidFill>
                  <a:schemeClr val="accent3">
                    <a:lumMod val="50000"/>
                  </a:schemeClr>
                </a:solidFill>
              </a:rPr>
              <a:t>待补充材料</a:t>
            </a:r>
            <a:r>
              <a:rPr lang="en-US" altLang="zh-CN" dirty="0" smtClean="0">
                <a:solidFill>
                  <a:schemeClr val="accent3">
                    <a:lumMod val="50000"/>
                  </a:schemeClr>
                </a:solidFill>
              </a:rPr>
              <a:t>”</a:t>
            </a:r>
            <a:r>
              <a:rPr lang="zh-CN" altLang="en-US" dirty="0" smtClean="0">
                <a:solidFill>
                  <a:schemeClr val="accent3">
                    <a:lumMod val="50000"/>
                  </a:schemeClr>
                </a:solidFill>
              </a:rPr>
              <a:t>栏目下，点击项目对应的</a:t>
            </a:r>
            <a:r>
              <a:rPr lang="en-US" altLang="zh-CN" dirty="0" smtClean="0">
                <a:solidFill>
                  <a:schemeClr val="accent3">
                    <a:lumMod val="50000"/>
                  </a:schemeClr>
                </a:solidFill>
              </a:rPr>
              <a:t>“</a:t>
            </a:r>
            <a:r>
              <a:rPr lang="zh-CN" altLang="en-US" dirty="0" smtClean="0">
                <a:solidFill>
                  <a:schemeClr val="accent3">
                    <a:lumMod val="50000"/>
                  </a:schemeClr>
                </a:solidFill>
              </a:rPr>
              <a:t>补充材料</a:t>
            </a:r>
            <a:r>
              <a:rPr lang="en-US" altLang="zh-CN" dirty="0" smtClean="0">
                <a:solidFill>
                  <a:schemeClr val="accent3">
                    <a:lumMod val="50000"/>
                  </a:schemeClr>
                </a:solidFill>
              </a:rPr>
              <a:t>”</a:t>
            </a:r>
            <a:r>
              <a:rPr lang="zh-CN" altLang="en-US" dirty="0" smtClean="0">
                <a:solidFill>
                  <a:schemeClr val="accent3">
                    <a:lumMod val="50000"/>
                  </a:schemeClr>
                </a:solidFill>
              </a:rPr>
              <a:t>按钮，上传补充材料附件，最后点击</a:t>
            </a:r>
            <a:r>
              <a:rPr lang="en-US" altLang="zh-CN" dirty="0" smtClean="0">
                <a:solidFill>
                  <a:schemeClr val="accent3">
                    <a:lumMod val="50000"/>
                  </a:schemeClr>
                </a:solidFill>
              </a:rPr>
              <a:t>“</a:t>
            </a:r>
            <a:r>
              <a:rPr lang="zh-CN" altLang="en-US" dirty="0" smtClean="0">
                <a:solidFill>
                  <a:schemeClr val="accent3">
                    <a:lumMod val="50000"/>
                  </a:schemeClr>
                </a:solidFill>
              </a:rPr>
              <a:t>提交</a:t>
            </a:r>
            <a:r>
              <a:rPr lang="en-US" altLang="zh-CN" dirty="0" smtClean="0">
                <a:solidFill>
                  <a:schemeClr val="accent3">
                    <a:lumMod val="50000"/>
                  </a:schemeClr>
                </a:solidFill>
              </a:rPr>
              <a:t>”</a:t>
            </a:r>
            <a:r>
              <a:rPr lang="zh-CN" altLang="en-US" dirty="0" smtClean="0">
                <a:solidFill>
                  <a:schemeClr val="accent3">
                    <a:lumMod val="50000"/>
                  </a:schemeClr>
                </a:solidFill>
              </a:rPr>
              <a:t>按钮，完成补充材料上传操作。</a:t>
            </a:r>
            <a:endParaRPr lang="zh-CN" altLang="en-US" dirty="0" smtClean="0">
              <a:solidFill>
                <a:schemeClr val="accent3">
                  <a:lumMod val="50000"/>
                </a:schemeClr>
              </a:solidFill>
            </a:endParaRPr>
          </a:p>
        </p:txBody>
      </p:sp>
      <p:pic>
        <p:nvPicPr>
          <p:cNvPr id="3" name="图片 2"/>
          <p:cNvPicPr>
            <a:picLocks noChangeAspect="1"/>
          </p:cNvPicPr>
          <p:nvPr>
            <p:custDataLst>
              <p:tags r:id="rId3"/>
            </p:custDataLst>
          </p:nvPr>
        </p:nvPicPr>
        <p:blipFill>
          <a:blip r:embed="rId4"/>
          <a:stretch>
            <a:fillRect/>
          </a:stretch>
        </p:blipFill>
        <p:spPr>
          <a:xfrm>
            <a:off x="1507490" y="1999615"/>
            <a:ext cx="9634220" cy="4537075"/>
          </a:xfrm>
          <a:prstGeom prst="rect">
            <a:avLst/>
          </a:prstGeom>
        </p:spPr>
      </p:pic>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补充材料查看【项目负责人】</a:t>
            </a:r>
            <a:endParaRPr lang="zh-CN" altLang="en-US" sz="2400" dirty="0" smtClean="0">
              <a:solidFill>
                <a:schemeClr val="accent4"/>
              </a:solidFill>
            </a:endParaRPr>
          </a:p>
        </p:txBody>
      </p:sp>
      <p:sp>
        <p:nvSpPr>
          <p:cNvPr id="7" name="椭圆 6"/>
          <p:cNvSpPr/>
          <p:nvPr>
            <p:custDataLst>
              <p:tags r:id="rId1"/>
            </p:custDataLst>
          </p:nvPr>
        </p:nvSpPr>
        <p:spPr>
          <a:xfrm>
            <a:off x="408305" y="890270"/>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890905"/>
            <a:ext cx="10386060" cy="623570"/>
          </a:xfrm>
          <a:prstGeom prst="rect">
            <a:avLst/>
          </a:prstGeom>
          <a:noFill/>
        </p:spPr>
        <p:txBody>
          <a:bodyPr wrap="square" rtlCol="0">
            <a:noAutofit/>
          </a:bodyPr>
          <a:p>
            <a:pPr algn="l"/>
            <a:r>
              <a:rPr lang="zh-CN" dirty="0" smtClean="0">
                <a:solidFill>
                  <a:schemeClr val="accent3">
                    <a:lumMod val="50000"/>
                  </a:schemeClr>
                </a:solidFill>
              </a:rPr>
              <a:t>完成材料补充操作后，项目负责人可以在</a:t>
            </a:r>
            <a:r>
              <a:rPr lang="en-US" altLang="zh-CN" dirty="0" smtClean="0">
                <a:solidFill>
                  <a:schemeClr val="accent3">
                    <a:lumMod val="50000"/>
                  </a:schemeClr>
                </a:solidFill>
              </a:rPr>
              <a:t>“</a:t>
            </a:r>
            <a:r>
              <a:rPr lang="zh-CN" altLang="en-US" dirty="0" smtClean="0">
                <a:solidFill>
                  <a:schemeClr val="accent3">
                    <a:lumMod val="50000"/>
                  </a:schemeClr>
                </a:solidFill>
              </a:rPr>
              <a:t>验收项目清单</a:t>
            </a:r>
            <a:r>
              <a:rPr lang="en-US" altLang="zh-CN" dirty="0" smtClean="0">
                <a:solidFill>
                  <a:schemeClr val="accent3">
                    <a:lumMod val="50000"/>
                  </a:schemeClr>
                </a:solidFill>
              </a:rPr>
              <a:t>”</a:t>
            </a:r>
            <a:r>
              <a:rPr lang="zh-CN" altLang="en-US" dirty="0" smtClean="0">
                <a:solidFill>
                  <a:schemeClr val="accent3">
                    <a:lumMod val="50000"/>
                  </a:schemeClr>
                </a:solidFill>
              </a:rPr>
              <a:t>栏目下，点击相应项目右侧的</a:t>
            </a:r>
            <a:r>
              <a:rPr lang="en-US" altLang="zh-CN" dirty="0" smtClean="0">
                <a:solidFill>
                  <a:schemeClr val="accent3">
                    <a:lumMod val="50000"/>
                  </a:schemeClr>
                </a:solidFill>
              </a:rPr>
              <a:t>“</a:t>
            </a:r>
            <a:r>
              <a:rPr lang="zh-CN" altLang="en-US" dirty="0" smtClean="0">
                <a:solidFill>
                  <a:schemeClr val="accent3">
                    <a:lumMod val="50000"/>
                  </a:schemeClr>
                </a:solidFill>
              </a:rPr>
              <a:t>补充材料查看</a:t>
            </a:r>
            <a:r>
              <a:rPr lang="en-US" altLang="zh-CN" dirty="0" smtClean="0">
                <a:solidFill>
                  <a:schemeClr val="accent3">
                    <a:lumMod val="50000"/>
                  </a:schemeClr>
                </a:solidFill>
              </a:rPr>
              <a:t>”</a:t>
            </a:r>
            <a:r>
              <a:rPr lang="zh-CN" altLang="en-US" dirty="0" smtClean="0">
                <a:solidFill>
                  <a:schemeClr val="accent3">
                    <a:lumMod val="50000"/>
                  </a:schemeClr>
                </a:solidFill>
              </a:rPr>
              <a:t>按钮，下载查看已上传的补充材料附件。</a:t>
            </a:r>
            <a:endParaRPr lang="zh-CN" altLang="en-US" dirty="0" smtClean="0">
              <a:solidFill>
                <a:schemeClr val="accent3">
                  <a:lumMod val="50000"/>
                </a:schemeClr>
              </a:solidFill>
            </a:endParaRPr>
          </a:p>
        </p:txBody>
      </p:sp>
      <p:pic>
        <p:nvPicPr>
          <p:cNvPr id="3" name="图片 2"/>
          <p:cNvPicPr>
            <a:picLocks noChangeAspect="1"/>
          </p:cNvPicPr>
          <p:nvPr>
            <p:custDataLst>
              <p:tags r:id="rId3"/>
            </p:custDataLst>
          </p:nvPr>
        </p:nvPicPr>
        <p:blipFill>
          <a:blip r:embed="rId4"/>
          <a:stretch>
            <a:fillRect/>
          </a:stretch>
        </p:blipFill>
        <p:spPr>
          <a:xfrm>
            <a:off x="1285240" y="1628775"/>
            <a:ext cx="8241030" cy="2221230"/>
          </a:xfrm>
          <a:prstGeom prst="rect">
            <a:avLst/>
          </a:prstGeom>
        </p:spPr>
      </p:pic>
      <p:pic>
        <p:nvPicPr>
          <p:cNvPr id="8" name="图片 7"/>
          <p:cNvPicPr>
            <a:picLocks noChangeAspect="1"/>
          </p:cNvPicPr>
          <p:nvPr>
            <p:custDataLst>
              <p:tags r:id="rId5"/>
            </p:custDataLst>
          </p:nvPr>
        </p:nvPicPr>
        <p:blipFill>
          <a:blip r:embed="rId6"/>
          <a:stretch>
            <a:fillRect/>
          </a:stretch>
        </p:blipFill>
        <p:spPr>
          <a:xfrm>
            <a:off x="1285240" y="3964305"/>
            <a:ext cx="3477895" cy="2667000"/>
          </a:xfrm>
          <a:prstGeom prst="rect">
            <a:avLst/>
          </a:prstGeom>
        </p:spPr>
      </p:pic>
    </p:spTree>
    <p:custDataLst>
      <p:tags r:id="rId7"/>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77863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验收结果通知书查看【项目负责人、单位管理员】</a:t>
            </a:r>
            <a:endParaRPr lang="zh-CN" altLang="en-US" sz="2400" dirty="0" smtClean="0">
              <a:solidFill>
                <a:schemeClr val="accent4"/>
              </a:solidFill>
            </a:endParaRPr>
          </a:p>
        </p:txBody>
      </p:sp>
      <p:sp>
        <p:nvSpPr>
          <p:cNvPr id="7" name="椭圆 6"/>
          <p:cNvSpPr/>
          <p:nvPr>
            <p:custDataLst>
              <p:tags r:id="rId1"/>
            </p:custDataLst>
          </p:nvPr>
        </p:nvSpPr>
        <p:spPr>
          <a:xfrm>
            <a:off x="408305" y="126174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1262380"/>
            <a:ext cx="10386060" cy="623570"/>
          </a:xfrm>
          <a:prstGeom prst="rect">
            <a:avLst/>
          </a:prstGeom>
          <a:noFill/>
        </p:spPr>
        <p:txBody>
          <a:bodyPr wrap="square" rtlCol="0">
            <a:noAutofit/>
          </a:bodyPr>
          <a:p>
            <a:pPr algn="l"/>
            <a:r>
              <a:rPr lang="zh-CN" altLang="en-US" dirty="0" smtClean="0">
                <a:solidFill>
                  <a:schemeClr val="accent4">
                    <a:lumMod val="50000"/>
                  </a:schemeClr>
                </a:solidFill>
                <a:sym typeface="+mn-ea"/>
              </a:rPr>
              <a:t>项目负责人、所在单位登录成功后进入用户中心，在控制首页的消息通知里可以看到“验收结果通知书”通知。点击可以查看通知详情，下载相关附件</a:t>
            </a:r>
            <a:endParaRPr lang="zh-CN" altLang="en-US" dirty="0" smtClean="0">
              <a:solidFill>
                <a:schemeClr val="accent3">
                  <a:lumMod val="50000"/>
                </a:schemeClr>
              </a:solidFill>
            </a:endParaRPr>
          </a:p>
        </p:txBody>
      </p:sp>
      <p:pic>
        <p:nvPicPr>
          <p:cNvPr id="14" name="图片 2"/>
          <p:cNvPicPr>
            <a:picLocks noChangeAspect="1"/>
          </p:cNvPicPr>
          <p:nvPr>
            <p:custDataLst>
              <p:tags r:id="rId3"/>
            </p:custDataLst>
          </p:nvPr>
        </p:nvPicPr>
        <p:blipFill>
          <a:blip r:embed="rId4"/>
          <a:stretch>
            <a:fillRect/>
          </a:stretch>
        </p:blipFill>
        <p:spPr>
          <a:xfrm>
            <a:off x="0" y="2473960"/>
            <a:ext cx="7175500" cy="3441065"/>
          </a:xfrm>
          <a:prstGeom prst="rect">
            <a:avLst/>
          </a:prstGeom>
          <a:noFill/>
          <a:ln>
            <a:noFill/>
          </a:ln>
        </p:spPr>
      </p:pic>
      <p:pic>
        <p:nvPicPr>
          <p:cNvPr id="2" name="图片 1"/>
          <p:cNvPicPr>
            <a:picLocks noChangeAspect="1"/>
          </p:cNvPicPr>
          <p:nvPr>
            <p:custDataLst>
              <p:tags r:id="rId5"/>
            </p:custDataLst>
          </p:nvPr>
        </p:nvPicPr>
        <p:blipFill>
          <a:blip r:embed="rId6"/>
          <a:stretch>
            <a:fillRect/>
          </a:stretch>
        </p:blipFill>
        <p:spPr>
          <a:xfrm>
            <a:off x="7175500" y="3026410"/>
            <a:ext cx="5031740" cy="1990725"/>
          </a:xfrm>
          <a:prstGeom prst="rect">
            <a:avLst/>
          </a:prstGeom>
        </p:spPr>
      </p:pic>
    </p:spTree>
    <p:custDataLst>
      <p:tags r:id="rId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77863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验收公开查看</a:t>
            </a:r>
            <a:endParaRPr lang="zh-CN" altLang="en-US" sz="2400" dirty="0" smtClean="0">
              <a:solidFill>
                <a:schemeClr val="accent4"/>
              </a:solidFill>
            </a:endParaRPr>
          </a:p>
        </p:txBody>
      </p:sp>
      <p:sp>
        <p:nvSpPr>
          <p:cNvPr id="7" name="椭圆 6"/>
          <p:cNvSpPr/>
          <p:nvPr>
            <p:custDataLst>
              <p:tags r:id="rId1"/>
            </p:custDataLst>
          </p:nvPr>
        </p:nvSpPr>
        <p:spPr>
          <a:xfrm>
            <a:off x="408305" y="1069340"/>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285240" y="1069975"/>
            <a:ext cx="10386060" cy="623570"/>
          </a:xfrm>
          <a:prstGeom prst="rect">
            <a:avLst/>
          </a:prstGeom>
          <a:noFill/>
        </p:spPr>
        <p:txBody>
          <a:bodyPr wrap="square" rtlCol="0">
            <a:noAutofit/>
          </a:bodyPr>
          <a:p>
            <a:pPr algn="l"/>
            <a:r>
              <a:rPr>
                <a:sym typeface="+mn-ea"/>
              </a:rPr>
              <a:t>在首页点击“公开公示”进入页面，选择“</a:t>
            </a:r>
            <a:r>
              <a:rPr lang="zh-CN">
                <a:sym typeface="+mn-ea"/>
              </a:rPr>
              <a:t>结题验收公开</a:t>
            </a:r>
            <a:r>
              <a:rPr lang="en-US" altLang="zh-CN">
                <a:sym typeface="+mn-ea"/>
              </a:rPr>
              <a:t>(</a:t>
            </a:r>
            <a:r>
              <a:rPr lang="zh-CN" altLang="en-US">
                <a:sym typeface="+mn-ea"/>
              </a:rPr>
              <a:t>简政放权</a:t>
            </a:r>
            <a:r>
              <a:rPr lang="en-US" altLang="zh-CN">
                <a:sym typeface="+mn-ea"/>
              </a:rPr>
              <a:t>)</a:t>
            </a:r>
            <a:r>
              <a:rPr>
                <a:sym typeface="+mn-ea"/>
              </a:rPr>
              <a:t>”栏目，可以在列表中看到对应的</a:t>
            </a:r>
            <a:r>
              <a:rPr lang="zh-CN">
                <a:sym typeface="+mn-ea"/>
              </a:rPr>
              <a:t>验收</a:t>
            </a:r>
            <a:r>
              <a:rPr>
                <a:sym typeface="+mn-ea"/>
              </a:rPr>
              <a:t>项目公开记录</a:t>
            </a:r>
            <a:r>
              <a:rPr lang="zh-CN">
                <a:sym typeface="+mn-ea"/>
              </a:rPr>
              <a:t>。</a:t>
            </a:r>
            <a:endParaRPr lang="zh-CN" altLang="en-US" dirty="0" smtClean="0">
              <a:solidFill>
                <a:schemeClr val="accent3">
                  <a:lumMod val="50000"/>
                </a:schemeClr>
              </a:solidFill>
            </a:endParaRPr>
          </a:p>
        </p:txBody>
      </p:sp>
      <p:pic>
        <p:nvPicPr>
          <p:cNvPr id="3" name="图片 2"/>
          <p:cNvPicPr>
            <a:picLocks noChangeAspect="1"/>
          </p:cNvPicPr>
          <p:nvPr>
            <p:custDataLst>
              <p:tags r:id="rId3"/>
            </p:custDataLst>
          </p:nvPr>
        </p:nvPicPr>
        <p:blipFill>
          <a:blip r:embed="rId4"/>
          <a:stretch>
            <a:fillRect/>
          </a:stretch>
        </p:blipFill>
        <p:spPr>
          <a:xfrm>
            <a:off x="1828165" y="2089150"/>
            <a:ext cx="8535670" cy="4469130"/>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216275" y="2999740"/>
            <a:ext cx="5760085" cy="859155"/>
          </a:xfrm>
        </p:spPr>
        <p:txBody>
          <a:bodyPr>
            <a:normAutofit/>
          </a:bodyPr>
          <a:p>
            <a:r>
              <a:rPr lang="zh-CN" altLang="en-US"/>
              <a:t>便捷小工具介绍</a:t>
            </a:r>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文本框 5"/>
          <p:cNvSpPr txBox="1"/>
          <p:nvPr/>
        </p:nvSpPr>
        <p:spPr>
          <a:xfrm>
            <a:off x="408305" y="214630"/>
            <a:ext cx="6909435"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sym typeface="+mn-ea"/>
              </a:rPr>
              <a:t>通知查看【简政放权高级管理员、项目负责人】</a:t>
            </a:r>
            <a:endParaRPr lang="zh-CN" altLang="en-US" sz="2400" dirty="0" smtClean="0">
              <a:solidFill>
                <a:schemeClr val="accent4"/>
              </a:solidFill>
            </a:endParaRPr>
          </a:p>
        </p:txBody>
      </p:sp>
      <p:sp>
        <p:nvSpPr>
          <p:cNvPr id="8" name="椭圆 7"/>
          <p:cNvSpPr/>
          <p:nvPr/>
        </p:nvSpPr>
        <p:spPr>
          <a:xfrm>
            <a:off x="708025" y="86677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11" name="文本框 10"/>
          <p:cNvSpPr txBox="1"/>
          <p:nvPr/>
        </p:nvSpPr>
        <p:spPr>
          <a:xfrm>
            <a:off x="1447800" y="866775"/>
            <a:ext cx="10174605" cy="678180"/>
          </a:xfrm>
          <a:prstGeom prst="rect">
            <a:avLst/>
          </a:prstGeom>
          <a:noFill/>
        </p:spPr>
        <p:txBody>
          <a:bodyPr wrap="square" rtlCol="0">
            <a:noAutofit/>
          </a:bodyPr>
          <a:p>
            <a:pPr algn="l"/>
            <a:r>
              <a:rPr lang="zh-CN" altLang="en-US" dirty="0" smtClean="0">
                <a:solidFill>
                  <a:schemeClr val="accent4">
                    <a:lumMod val="50000"/>
                  </a:schemeClr>
                </a:solidFill>
                <a:sym typeface="+mn-ea"/>
              </a:rPr>
              <a:t>组织单位管理员点击左侧菜单“简政放权”中的“项目验收”子菜单，在“验收项目清单”栏目下，可以点击项目对应的“通知查看”按钮，在弹窗中可以查看验收、终止的通知进度情况。</a:t>
            </a:r>
            <a:endParaRPr lang="zh-CN" altLang="en-US" dirty="0" smtClean="0">
              <a:solidFill>
                <a:schemeClr val="accent3">
                  <a:lumMod val="50000"/>
                </a:schemeClr>
              </a:solidFill>
            </a:endParaRPr>
          </a:p>
        </p:txBody>
      </p:sp>
      <p:pic>
        <p:nvPicPr>
          <p:cNvPr id="3" name="图片 2"/>
          <p:cNvPicPr>
            <a:picLocks noChangeAspect="1"/>
          </p:cNvPicPr>
          <p:nvPr>
            <p:custDataLst>
              <p:tags r:id="rId1"/>
            </p:custDataLst>
          </p:nvPr>
        </p:nvPicPr>
        <p:blipFill>
          <a:blip r:embed="rId2"/>
          <a:stretch>
            <a:fillRect/>
          </a:stretch>
        </p:blipFill>
        <p:spPr>
          <a:xfrm>
            <a:off x="2830195" y="1596390"/>
            <a:ext cx="6849110" cy="1823085"/>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2509520" y="3490595"/>
            <a:ext cx="7489825" cy="3359785"/>
          </a:xfrm>
          <a:prstGeom prst="rect">
            <a:avLst/>
          </a:prstGeom>
        </p:spPr>
      </p:pic>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570480" y="2999105"/>
            <a:ext cx="7051675" cy="860425"/>
          </a:xfrm>
        </p:spPr>
        <p:txBody>
          <a:bodyPr/>
          <a:p>
            <a:r>
              <a:rPr lang="zh-CN" altLang="en-US"/>
              <a:t>正式操作流程介绍</a:t>
            </a:r>
            <a:endParaRPr lang="zh-CN" alt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406400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rPr>
              <a:t>菜单定位【项目负责人】</a:t>
            </a:r>
            <a:endParaRPr lang="zh-CN" altLang="en-US" sz="2400" dirty="0" smtClean="0">
              <a:solidFill>
                <a:schemeClr val="accent4"/>
              </a:solidFill>
            </a:endParaRPr>
          </a:p>
        </p:txBody>
      </p:sp>
      <p:sp>
        <p:nvSpPr>
          <p:cNvPr id="8" name="椭圆 7"/>
          <p:cNvSpPr/>
          <p:nvPr/>
        </p:nvSpPr>
        <p:spPr>
          <a:xfrm>
            <a:off x="708025" y="10001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11" name="文本框 10"/>
          <p:cNvSpPr txBox="1"/>
          <p:nvPr/>
        </p:nvSpPr>
        <p:spPr>
          <a:xfrm>
            <a:off x="1447800" y="1000125"/>
            <a:ext cx="10174605" cy="918845"/>
          </a:xfrm>
          <a:prstGeom prst="rect">
            <a:avLst/>
          </a:prstGeom>
          <a:noFill/>
        </p:spPr>
        <p:txBody>
          <a:bodyPr wrap="square" rtlCol="0">
            <a:noAutofit/>
          </a:bodyPr>
          <a:p>
            <a:pPr algn="l"/>
            <a:r>
              <a:rPr lang="zh-CN" altLang="en-US" dirty="0" smtClean="0">
                <a:solidFill>
                  <a:schemeClr val="accent3">
                    <a:lumMod val="50000"/>
                  </a:schemeClr>
                </a:solidFill>
              </a:rPr>
              <a:t>项目负责人登录完成后进入用户中心，点击左侧菜单栏“项目管理”中的子菜单“项目验收”，进入验收申请页面。</a:t>
            </a:r>
            <a:endParaRPr lang="zh-CN" altLang="en-US" dirty="0" smtClean="0">
              <a:solidFill>
                <a:schemeClr val="accent3">
                  <a:lumMod val="50000"/>
                </a:schemeClr>
              </a:solidFill>
            </a:endParaRPr>
          </a:p>
        </p:txBody>
      </p:sp>
      <p:pic>
        <p:nvPicPr>
          <p:cNvPr id="13" name="图片 2"/>
          <p:cNvPicPr>
            <a:picLocks noChangeAspect="1"/>
          </p:cNvPicPr>
          <p:nvPr>
            <p:custDataLst>
              <p:tags r:id="rId1"/>
            </p:custDataLst>
          </p:nvPr>
        </p:nvPicPr>
        <p:blipFill>
          <a:blip r:embed="rId2"/>
          <a:stretch>
            <a:fillRect/>
          </a:stretch>
        </p:blipFill>
        <p:spPr>
          <a:xfrm>
            <a:off x="1509395" y="1818005"/>
            <a:ext cx="10246995" cy="4909185"/>
          </a:xfrm>
          <a:prstGeom prst="rect">
            <a:avLst/>
          </a:prstGeom>
          <a:noFill/>
          <a:ln>
            <a:noFill/>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4064000" cy="82994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rPr>
              <a:t>验收填报</a:t>
            </a:r>
            <a:r>
              <a:rPr lang="zh-CN" altLang="en-US" sz="2400" dirty="0" smtClean="0">
                <a:solidFill>
                  <a:schemeClr val="accent4"/>
                </a:solidFill>
                <a:sym typeface="+mn-ea"/>
              </a:rPr>
              <a:t>【项目负责人】</a:t>
            </a:r>
            <a:endParaRPr lang="zh-CN" altLang="en-US" sz="2400" dirty="0" smtClean="0">
              <a:solidFill>
                <a:schemeClr val="accent4"/>
              </a:solidFill>
            </a:endParaRPr>
          </a:p>
          <a:p>
            <a:pPr marL="342900" indent="-342900" algn="l">
              <a:buFont typeface="Wingdings" panose="05000000000000000000" charset="0"/>
              <a:buChar char="n"/>
            </a:pPr>
            <a:endParaRPr lang="zh-CN" altLang="en-US" sz="2400" dirty="0" smtClean="0">
              <a:solidFill>
                <a:schemeClr val="accent4"/>
              </a:solidFill>
            </a:endParaRPr>
          </a:p>
        </p:txBody>
      </p:sp>
      <p:sp>
        <p:nvSpPr>
          <p:cNvPr id="8" name="椭圆 7"/>
          <p:cNvSpPr/>
          <p:nvPr/>
        </p:nvSpPr>
        <p:spPr>
          <a:xfrm>
            <a:off x="708025" y="10001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11" name="文本框 10"/>
          <p:cNvSpPr txBox="1"/>
          <p:nvPr/>
        </p:nvSpPr>
        <p:spPr>
          <a:xfrm>
            <a:off x="1447800" y="1000125"/>
            <a:ext cx="4346575" cy="1373505"/>
          </a:xfrm>
          <a:prstGeom prst="rect">
            <a:avLst/>
          </a:prstGeom>
          <a:noFill/>
        </p:spPr>
        <p:txBody>
          <a:bodyPr wrap="square" rtlCol="0">
            <a:noAutofit/>
          </a:bodyPr>
          <a:p>
            <a:pPr algn="l"/>
            <a:r>
              <a:rPr lang="zh-CN" altLang="en-US" dirty="0" smtClean="0">
                <a:solidFill>
                  <a:schemeClr val="accent3">
                    <a:lumMod val="50000"/>
                  </a:schemeClr>
                </a:solidFill>
              </a:rPr>
              <a:t>在验收申请待上报栏目下，点击“发起项目验收”按钮，弹出可验收的项目列表</a:t>
            </a:r>
            <a:endParaRPr lang="zh-CN" altLang="en-US" dirty="0" smtClean="0">
              <a:solidFill>
                <a:schemeClr val="accent3">
                  <a:lumMod val="50000"/>
                </a:schemeClr>
              </a:solidFill>
            </a:endParaRPr>
          </a:p>
        </p:txBody>
      </p:sp>
      <p:pic>
        <p:nvPicPr>
          <p:cNvPr id="2" name="图片 1"/>
          <p:cNvPicPr>
            <a:picLocks noChangeAspect="1"/>
          </p:cNvPicPr>
          <p:nvPr>
            <p:custDataLst>
              <p:tags r:id="rId1"/>
            </p:custDataLst>
          </p:nvPr>
        </p:nvPicPr>
        <p:blipFill>
          <a:blip r:embed="rId2"/>
          <a:stretch>
            <a:fillRect/>
          </a:stretch>
        </p:blipFill>
        <p:spPr>
          <a:xfrm>
            <a:off x="114300" y="1699895"/>
            <a:ext cx="6051550" cy="21336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114300" y="3997960"/>
            <a:ext cx="6057900" cy="2271395"/>
          </a:xfrm>
          <a:prstGeom prst="rect">
            <a:avLst/>
          </a:prstGeom>
        </p:spPr>
      </p:pic>
      <p:sp>
        <p:nvSpPr>
          <p:cNvPr id="4" name="椭圆 3"/>
          <p:cNvSpPr/>
          <p:nvPr>
            <p:custDataLst>
              <p:tags r:id="rId5"/>
            </p:custDataLst>
          </p:nvPr>
        </p:nvSpPr>
        <p:spPr>
          <a:xfrm>
            <a:off x="8965565" y="778510"/>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2</a:t>
            </a:r>
            <a:endParaRPr lang="en-US" altLang="zh-CN"/>
          </a:p>
        </p:txBody>
      </p:sp>
      <p:sp>
        <p:nvSpPr>
          <p:cNvPr id="5" name="文本框 4"/>
          <p:cNvSpPr txBox="1"/>
          <p:nvPr/>
        </p:nvSpPr>
        <p:spPr>
          <a:xfrm>
            <a:off x="7776845" y="1524635"/>
            <a:ext cx="3018790" cy="1171575"/>
          </a:xfrm>
          <a:prstGeom prst="rect">
            <a:avLst/>
          </a:prstGeom>
          <a:noFill/>
        </p:spPr>
        <p:txBody>
          <a:bodyPr wrap="square" rtlCol="0">
            <a:noAutofit/>
          </a:bodyPr>
          <a:p>
            <a:pPr algn="l"/>
            <a:r>
              <a:rPr lang="zh-CN" altLang="en-US" dirty="0" smtClean="0">
                <a:solidFill>
                  <a:schemeClr val="accent3">
                    <a:lumMod val="50000"/>
                  </a:schemeClr>
                </a:solidFill>
              </a:rPr>
              <a:t>点击项目右侧对应的“发起验收”按钮，进入项目验收申请填报页</a:t>
            </a:r>
            <a:endParaRPr lang="zh-CN" altLang="en-US" dirty="0" smtClean="0">
              <a:solidFill>
                <a:schemeClr val="accent3">
                  <a:lumMod val="50000"/>
                </a:schemeClr>
              </a:solidFill>
            </a:endParaRPr>
          </a:p>
        </p:txBody>
      </p:sp>
      <p:pic>
        <p:nvPicPr>
          <p:cNvPr id="7" name="图片 1"/>
          <p:cNvPicPr>
            <a:picLocks noChangeAspect="1"/>
          </p:cNvPicPr>
          <p:nvPr>
            <p:custDataLst>
              <p:tags r:id="rId6"/>
            </p:custDataLst>
          </p:nvPr>
        </p:nvPicPr>
        <p:blipFill>
          <a:blip r:embed="rId7"/>
          <a:srcRect l="13228" t="13709"/>
          <a:stretch>
            <a:fillRect/>
          </a:stretch>
        </p:blipFill>
        <p:spPr>
          <a:xfrm>
            <a:off x="6290945" y="2735580"/>
            <a:ext cx="5991860" cy="2867025"/>
          </a:xfrm>
          <a:prstGeom prst="rect">
            <a:avLst/>
          </a:prstGeom>
          <a:noFill/>
          <a:ln>
            <a:noFill/>
          </a:ln>
        </p:spPr>
      </p:pic>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4064000" cy="82994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rPr>
              <a:t>验收填报</a:t>
            </a:r>
            <a:r>
              <a:rPr lang="zh-CN" altLang="en-US" sz="2400" dirty="0" smtClean="0">
                <a:solidFill>
                  <a:schemeClr val="accent4"/>
                </a:solidFill>
                <a:sym typeface="+mn-ea"/>
              </a:rPr>
              <a:t>【项目负责人】</a:t>
            </a:r>
            <a:endParaRPr lang="zh-CN" altLang="en-US" sz="2400" dirty="0" smtClean="0">
              <a:solidFill>
                <a:schemeClr val="accent4"/>
              </a:solidFill>
            </a:endParaRPr>
          </a:p>
          <a:p>
            <a:pPr marL="342900" indent="-342900" algn="l">
              <a:buFont typeface="Wingdings" panose="05000000000000000000" charset="0"/>
              <a:buChar char="n"/>
            </a:pPr>
            <a:endParaRPr lang="zh-CN" altLang="en-US" sz="2400" dirty="0" smtClean="0">
              <a:solidFill>
                <a:schemeClr val="accent4"/>
              </a:solidFill>
            </a:endParaRPr>
          </a:p>
        </p:txBody>
      </p:sp>
      <p:sp>
        <p:nvSpPr>
          <p:cNvPr id="8" name="椭圆 7"/>
          <p:cNvSpPr/>
          <p:nvPr/>
        </p:nvSpPr>
        <p:spPr>
          <a:xfrm>
            <a:off x="594995" y="108140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3</a:t>
            </a:r>
            <a:endParaRPr lang="en-US" altLang="zh-CN"/>
          </a:p>
        </p:txBody>
      </p:sp>
      <p:sp>
        <p:nvSpPr>
          <p:cNvPr id="11" name="文本框 10"/>
          <p:cNvSpPr txBox="1"/>
          <p:nvPr/>
        </p:nvSpPr>
        <p:spPr>
          <a:xfrm>
            <a:off x="1487805" y="1132205"/>
            <a:ext cx="10570845" cy="733425"/>
          </a:xfrm>
          <a:prstGeom prst="rect">
            <a:avLst/>
          </a:prstGeom>
          <a:noFill/>
        </p:spPr>
        <p:txBody>
          <a:bodyPr wrap="square" rtlCol="0">
            <a:noAutofit/>
          </a:bodyPr>
          <a:p>
            <a:pPr algn="l"/>
            <a:r>
              <a:rPr lang="zh-CN" altLang="en-US" dirty="0" smtClean="0">
                <a:solidFill>
                  <a:schemeClr val="accent3">
                    <a:lumMod val="50000"/>
                  </a:schemeClr>
                </a:solidFill>
              </a:rPr>
              <a:t>首次填写需要先点击填报页右上方的“保存”按钮，保存后的项目验收申请数据可以在验收申请待上报列表下看到，点击“填报”按钮可以进入填报页，点击“删除”按钮可以删除该项目的验收申请记录。</a:t>
            </a:r>
            <a:endParaRPr lang="zh-CN" altLang="en-US" dirty="0" smtClean="0">
              <a:solidFill>
                <a:schemeClr val="accent3">
                  <a:lumMod val="50000"/>
                </a:schemeClr>
              </a:solidFill>
            </a:endParaRPr>
          </a:p>
        </p:txBody>
      </p:sp>
      <p:sp>
        <p:nvSpPr>
          <p:cNvPr id="4" name="椭圆 3"/>
          <p:cNvSpPr/>
          <p:nvPr>
            <p:custDataLst>
              <p:tags r:id="rId1"/>
            </p:custDataLst>
          </p:nvPr>
        </p:nvSpPr>
        <p:spPr>
          <a:xfrm>
            <a:off x="594995" y="389318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4</a:t>
            </a:r>
            <a:endParaRPr lang="en-US" altLang="zh-CN"/>
          </a:p>
        </p:txBody>
      </p:sp>
      <p:sp>
        <p:nvSpPr>
          <p:cNvPr id="5" name="文本框 4"/>
          <p:cNvSpPr txBox="1"/>
          <p:nvPr/>
        </p:nvSpPr>
        <p:spPr>
          <a:xfrm>
            <a:off x="1487805" y="3996055"/>
            <a:ext cx="10125075" cy="653415"/>
          </a:xfrm>
          <a:prstGeom prst="rect">
            <a:avLst/>
          </a:prstGeom>
          <a:noFill/>
        </p:spPr>
        <p:txBody>
          <a:bodyPr wrap="square" rtlCol="0">
            <a:noAutofit/>
          </a:bodyPr>
          <a:p>
            <a:pPr algn="l"/>
            <a:r>
              <a:rPr lang="zh-CN" altLang="en-US" dirty="0" smtClean="0">
                <a:solidFill>
                  <a:schemeClr val="accent3">
                    <a:lumMod val="50000"/>
                  </a:schemeClr>
                </a:solidFill>
              </a:rPr>
              <a:t>按要求填写并确认项目验收申请填报页信息，填写完成后点击右上方“上报”按钮，弹出上报流程。点击弹窗中的</a:t>
            </a:r>
            <a:r>
              <a:rPr lang="zh-CN" altLang="en-US" dirty="0" smtClean="0">
                <a:solidFill>
                  <a:schemeClr val="accent3">
                    <a:lumMod val="50000"/>
                  </a:schemeClr>
                </a:solidFill>
                <a:sym typeface="+mn-ea"/>
              </a:rPr>
              <a:t>“</a:t>
            </a:r>
            <a:r>
              <a:rPr lang="zh-CN" altLang="en-US" dirty="0" smtClean="0">
                <a:solidFill>
                  <a:schemeClr val="accent3">
                    <a:lumMod val="50000"/>
                  </a:schemeClr>
                </a:solidFill>
              </a:rPr>
              <a:t>上报</a:t>
            </a:r>
            <a:r>
              <a:rPr lang="zh-CN" altLang="en-US" dirty="0" smtClean="0">
                <a:solidFill>
                  <a:schemeClr val="accent3">
                    <a:lumMod val="50000"/>
                  </a:schemeClr>
                </a:solidFill>
                <a:sym typeface="+mn-ea"/>
              </a:rPr>
              <a:t>”</a:t>
            </a:r>
            <a:r>
              <a:rPr lang="zh-CN" altLang="en-US" dirty="0" smtClean="0">
                <a:solidFill>
                  <a:schemeClr val="accent3">
                    <a:lumMod val="50000"/>
                  </a:schemeClr>
                </a:solidFill>
              </a:rPr>
              <a:t>蓝色按钮，提示操作成功，项目验收开始走流程</a:t>
            </a:r>
            <a:r>
              <a:rPr lang="zh-CN" altLang="en-US" dirty="0" smtClean="0">
                <a:solidFill>
                  <a:schemeClr val="accent4"/>
                </a:solidFill>
              </a:rPr>
              <a:t>。</a:t>
            </a:r>
            <a:endParaRPr lang="zh-CN" altLang="en-US" dirty="0" smtClean="0">
              <a:solidFill>
                <a:schemeClr val="accent4"/>
              </a:solidFill>
            </a:endParaRPr>
          </a:p>
        </p:txBody>
      </p:sp>
      <p:pic>
        <p:nvPicPr>
          <p:cNvPr id="10" name="图片 9"/>
          <p:cNvPicPr>
            <a:picLocks noChangeAspect="1"/>
          </p:cNvPicPr>
          <p:nvPr>
            <p:custDataLst>
              <p:tags r:id="rId2"/>
            </p:custDataLst>
          </p:nvPr>
        </p:nvPicPr>
        <p:blipFill>
          <a:blip r:embed="rId3"/>
          <a:stretch>
            <a:fillRect/>
          </a:stretch>
        </p:blipFill>
        <p:spPr>
          <a:xfrm>
            <a:off x="1487805" y="1956435"/>
            <a:ext cx="6279515" cy="1531620"/>
          </a:xfrm>
          <a:prstGeom prst="rect">
            <a:avLst/>
          </a:prstGeom>
        </p:spPr>
      </p:pic>
      <p:pic>
        <p:nvPicPr>
          <p:cNvPr id="12" name="图片 11"/>
          <p:cNvPicPr>
            <a:picLocks noChangeAspect="1"/>
          </p:cNvPicPr>
          <p:nvPr>
            <p:custDataLst>
              <p:tags r:id="rId4"/>
            </p:custDataLst>
          </p:nvPr>
        </p:nvPicPr>
        <p:blipFill>
          <a:blip r:embed="rId5"/>
          <a:stretch>
            <a:fillRect/>
          </a:stretch>
        </p:blipFill>
        <p:spPr>
          <a:xfrm>
            <a:off x="1582420" y="4769485"/>
            <a:ext cx="6553200" cy="1627505"/>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5864225" cy="490855"/>
          </a:xfrm>
          <a:prstGeom prst="rect">
            <a:avLst/>
          </a:prstGeom>
          <a:noFill/>
        </p:spPr>
        <p:txBody>
          <a:bodyPr wrap="square" rtlCol="0">
            <a:noAutofit/>
          </a:bodyPr>
          <a:p>
            <a:pPr marL="342900" indent="-342900" algn="l">
              <a:buFont typeface="Wingdings" panose="05000000000000000000" charset="0"/>
              <a:buChar char="n"/>
            </a:pPr>
            <a:r>
              <a:rPr lang="zh-CN" altLang="en-US" sz="2400" dirty="0" smtClean="0">
                <a:solidFill>
                  <a:schemeClr val="accent4"/>
                </a:solidFill>
              </a:rPr>
              <a:t>验收查看</a:t>
            </a:r>
            <a:r>
              <a:rPr lang="zh-CN" altLang="en-US" sz="2400" dirty="0" smtClean="0">
                <a:solidFill>
                  <a:schemeClr val="accent4"/>
                </a:solidFill>
                <a:sym typeface="+mn-ea"/>
              </a:rPr>
              <a:t>【项目负责人】</a:t>
            </a:r>
            <a:endParaRPr lang="zh-CN" altLang="en-US" sz="2400" dirty="0" smtClean="0">
              <a:solidFill>
                <a:schemeClr val="accent4"/>
              </a:solidFill>
            </a:endParaRPr>
          </a:p>
          <a:p>
            <a:pPr marL="342900" indent="-342900" algn="l">
              <a:buFont typeface="Wingdings" panose="05000000000000000000" charset="0"/>
              <a:buChar char="n"/>
            </a:pPr>
            <a:endParaRPr lang="zh-CN" altLang="en-US" sz="2400" dirty="0" smtClean="0">
              <a:solidFill>
                <a:schemeClr val="accent4"/>
              </a:solidFill>
            </a:endParaRPr>
          </a:p>
        </p:txBody>
      </p:sp>
      <p:pic>
        <p:nvPicPr>
          <p:cNvPr id="3" name="图片 2"/>
          <p:cNvPicPr>
            <a:picLocks noChangeAspect="1"/>
          </p:cNvPicPr>
          <p:nvPr>
            <p:custDataLst>
              <p:tags r:id="rId1"/>
            </p:custDataLst>
          </p:nvPr>
        </p:nvPicPr>
        <p:blipFill>
          <a:blip r:embed="rId2"/>
          <a:stretch>
            <a:fillRect/>
          </a:stretch>
        </p:blipFill>
        <p:spPr>
          <a:xfrm>
            <a:off x="246380" y="2184400"/>
            <a:ext cx="5845810" cy="1567815"/>
          </a:xfrm>
          <a:prstGeom prst="rect">
            <a:avLst/>
          </a:prstGeom>
        </p:spPr>
      </p:pic>
      <p:sp>
        <p:nvSpPr>
          <p:cNvPr id="7" name="椭圆 6"/>
          <p:cNvSpPr/>
          <p:nvPr>
            <p:custDataLst>
              <p:tags r:id="rId3"/>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4"/>
            </p:custDataLst>
          </p:nvPr>
        </p:nvSpPr>
        <p:spPr>
          <a:xfrm>
            <a:off x="1329055" y="1069340"/>
            <a:ext cx="10174605" cy="675640"/>
          </a:xfrm>
          <a:prstGeom prst="rect">
            <a:avLst/>
          </a:prstGeom>
          <a:noFill/>
        </p:spPr>
        <p:txBody>
          <a:bodyPr wrap="square" rtlCol="0">
            <a:noAutofit/>
          </a:bodyPr>
          <a:p>
            <a:pPr algn="l"/>
            <a:r>
              <a:rPr lang="zh-CN" altLang="en-US" dirty="0" smtClean="0">
                <a:solidFill>
                  <a:schemeClr val="accent3">
                    <a:lumMod val="50000"/>
                  </a:schemeClr>
                </a:solidFill>
              </a:rPr>
              <a:t>上报成功后，可以在验收项目清单栏目下，点击“流转记录”按钮查看项目的流程所处阶段。也可以点击“查看”按钮，进入项目验收申请查看页。</a:t>
            </a:r>
            <a:endParaRPr lang="zh-CN" altLang="en-US" dirty="0" smtClean="0">
              <a:solidFill>
                <a:schemeClr val="accent3">
                  <a:lumMod val="50000"/>
                </a:schemeClr>
              </a:solidFill>
            </a:endParaRPr>
          </a:p>
        </p:txBody>
      </p:sp>
      <p:pic>
        <p:nvPicPr>
          <p:cNvPr id="13" name="图片 12"/>
          <p:cNvPicPr>
            <a:picLocks noChangeAspect="1"/>
          </p:cNvPicPr>
          <p:nvPr>
            <p:custDataLst>
              <p:tags r:id="rId5"/>
            </p:custDataLst>
          </p:nvPr>
        </p:nvPicPr>
        <p:blipFill>
          <a:blip r:embed="rId6"/>
          <a:stretch>
            <a:fillRect/>
          </a:stretch>
        </p:blipFill>
        <p:spPr>
          <a:xfrm>
            <a:off x="0" y="4287520"/>
            <a:ext cx="6338570" cy="829310"/>
          </a:xfrm>
          <a:prstGeom prst="rect">
            <a:avLst/>
          </a:prstGeom>
        </p:spPr>
      </p:pic>
      <p:pic>
        <p:nvPicPr>
          <p:cNvPr id="14" name="图片 3"/>
          <p:cNvPicPr>
            <a:picLocks noChangeAspect="1"/>
          </p:cNvPicPr>
          <p:nvPr>
            <p:custDataLst>
              <p:tags r:id="rId7"/>
            </p:custDataLst>
          </p:nvPr>
        </p:nvPicPr>
        <p:blipFill>
          <a:blip r:embed="rId8"/>
          <a:stretch>
            <a:fillRect/>
          </a:stretch>
        </p:blipFill>
        <p:spPr>
          <a:xfrm>
            <a:off x="6338570" y="2468245"/>
            <a:ext cx="5781675" cy="2830830"/>
          </a:xfrm>
          <a:prstGeom prst="rect">
            <a:avLst/>
          </a:prstGeom>
          <a:noFill/>
          <a:ln>
            <a:noFill/>
          </a:ln>
        </p:spPr>
      </p:pic>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08305" y="214630"/>
            <a:ext cx="6554470" cy="460375"/>
          </a:xfrm>
          <a:prstGeom prst="rect">
            <a:avLst/>
          </a:prstGeom>
          <a:noFill/>
        </p:spPr>
        <p:txBody>
          <a:bodyPr wrap="square" rtlCol="0">
            <a:spAutoFit/>
          </a:bodyPr>
          <a:p>
            <a:pPr marL="342900" indent="-342900" algn="l">
              <a:buFont typeface="Wingdings" panose="05000000000000000000" charset="0"/>
              <a:buChar char="n"/>
            </a:pPr>
            <a:r>
              <a:rPr lang="zh-CN" altLang="en-US" sz="2400" dirty="0" smtClean="0">
                <a:solidFill>
                  <a:schemeClr val="accent4"/>
                </a:solidFill>
              </a:rPr>
              <a:t>验收申请查看页打印</a:t>
            </a:r>
            <a:r>
              <a:rPr lang="zh-CN" altLang="en-US" sz="2400" dirty="0" smtClean="0">
                <a:solidFill>
                  <a:schemeClr val="accent4"/>
                </a:solidFill>
                <a:sym typeface="+mn-ea"/>
              </a:rPr>
              <a:t>【项目负责人】</a:t>
            </a:r>
            <a:endParaRPr lang="zh-CN" altLang="en-US" sz="2400" dirty="0" smtClean="0">
              <a:solidFill>
                <a:schemeClr val="accent4"/>
              </a:solidFill>
            </a:endParaRPr>
          </a:p>
        </p:txBody>
      </p:sp>
      <p:sp>
        <p:nvSpPr>
          <p:cNvPr id="7" name="椭圆 6"/>
          <p:cNvSpPr/>
          <p:nvPr>
            <p:custDataLst>
              <p:tags r:id="rId1"/>
            </p:custDataLst>
          </p:nvPr>
        </p:nvSpPr>
        <p:spPr>
          <a:xfrm>
            <a:off x="408305" y="1025525"/>
            <a:ext cx="641985" cy="624205"/>
          </a:xfrm>
          <a:prstGeom prst="ellipse">
            <a:avLst/>
          </a:prstGeom>
          <a:solidFill>
            <a:schemeClr val="accent1">
              <a:lumMod val="75000"/>
            </a:schemeClr>
          </a:solidFill>
        </p:spPr>
        <p:style>
          <a:lnRef idx="0">
            <a:srgbClr val="FFFFFF"/>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9" name="文本框 8"/>
          <p:cNvSpPr txBox="1"/>
          <p:nvPr>
            <p:custDataLst>
              <p:tags r:id="rId2"/>
            </p:custDataLst>
          </p:nvPr>
        </p:nvSpPr>
        <p:spPr>
          <a:xfrm>
            <a:off x="1329055" y="1149350"/>
            <a:ext cx="10174605" cy="376555"/>
          </a:xfrm>
          <a:prstGeom prst="rect">
            <a:avLst/>
          </a:prstGeom>
          <a:noFill/>
        </p:spPr>
        <p:txBody>
          <a:bodyPr wrap="square" rtlCol="0">
            <a:noAutofit/>
          </a:bodyPr>
          <a:p>
            <a:pPr algn="l"/>
            <a:r>
              <a:rPr lang="zh-CN" altLang="en-US" dirty="0" smtClean="0">
                <a:solidFill>
                  <a:schemeClr val="accent3">
                    <a:lumMod val="50000"/>
                  </a:schemeClr>
                </a:solidFill>
              </a:rPr>
              <a:t>项目验收申请查看页，可以通过浏览器打印功能，保存项目验收申请书pdf文件</a:t>
            </a:r>
            <a:endParaRPr lang="zh-CN" altLang="en-US" dirty="0" smtClean="0">
              <a:solidFill>
                <a:schemeClr val="accent3">
                  <a:lumMod val="50000"/>
                </a:schemeClr>
              </a:solidFill>
            </a:endParaRPr>
          </a:p>
        </p:txBody>
      </p:sp>
      <p:pic>
        <p:nvPicPr>
          <p:cNvPr id="17" name="图片 4"/>
          <p:cNvPicPr>
            <a:picLocks noChangeAspect="1"/>
          </p:cNvPicPr>
          <p:nvPr>
            <p:custDataLst>
              <p:tags r:id="rId3"/>
            </p:custDataLst>
          </p:nvPr>
        </p:nvPicPr>
        <p:blipFill>
          <a:blip r:embed="rId4"/>
          <a:stretch>
            <a:fillRect/>
          </a:stretch>
        </p:blipFill>
        <p:spPr>
          <a:xfrm>
            <a:off x="1450975" y="2000250"/>
            <a:ext cx="8846820" cy="4302760"/>
          </a:xfrm>
          <a:prstGeom prst="rect">
            <a:avLst/>
          </a:prstGeom>
          <a:noFill/>
          <a:ln>
            <a:noFill/>
          </a:ln>
        </p:spPr>
      </p:pic>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TYPE" val="i"/>
  <p:tag name="KSO_WM_UNIT_INDEX" val="1"/>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0"/>
  <p:tag name="KSO_WM_UNIT_LAYERLEVEL" val="1"/>
  <p:tag name="KSO_WM_TAG_VERSION" val="1.0"/>
  <p:tag name="KSO_WM_UNIT_TYPE" val="i"/>
  <p:tag name="KSO_WM_UNIT_INDEX" val="10"/>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1.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1.0"/>
  <p:tag name="KSO_WM_UNIT_TYPE" val="i"/>
  <p:tag name="KSO_WM_UNIT_INDEX" val="1"/>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1"/>
  <p:tag name="KSO_WM_UNIT_LAYERLEVEL" val="1"/>
  <p:tag name="KSO_WM_TAG_VERSION" val="1.0"/>
  <p:tag name="KSO_WM_UNIT_TYPE" val="i"/>
  <p:tag name="KSO_WM_UNIT_INDEX" val="11"/>
</p:tagLst>
</file>

<file path=ppt/tags/tag1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1.0"/>
  <p:tag name="KSO_WM_UNIT_TYPE" val="i"/>
  <p:tag name="KSO_WM_UNIT_INDEX" val="2"/>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1.0"/>
  <p:tag name="KSO_WM_UNIT_TYPE" val="i"/>
  <p:tag name="KSO_WM_UNIT_INDEX" val="3"/>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1.0"/>
  <p:tag name="KSO_WM_UNIT_TYPE" val="i"/>
  <p:tag name="KSO_WM_UNIT_INDEX" val="4"/>
</p:tagLst>
</file>

<file path=ppt/tags/tag1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1.0"/>
  <p:tag name="KSO_WM_UNIT_TYPE" val="i"/>
  <p:tag name="KSO_WM_UNIT_INDEX" val="5"/>
</p:tagLst>
</file>

<file path=ppt/tags/tag1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1.0"/>
  <p:tag name="KSO_WM_UNIT_TYPE" val="i"/>
  <p:tag name="KSO_WM_UNIT_INDEX" val="6"/>
</p:tagLst>
</file>

<file path=ppt/tags/tag1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1.0"/>
  <p:tag name="KSO_WM_UNIT_TYPE" val="i"/>
  <p:tag name="KSO_WM_UNIT_INDEX" val="7"/>
</p:tagLst>
</file>

<file path=ppt/tags/tag1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1.0"/>
  <p:tag name="KSO_WM_UNIT_TYPE" val="i"/>
  <p:tag name="KSO_WM_UNIT_INDEX" val="8"/>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1.0"/>
  <p:tag name="KSO_WM_UNIT_TYPE" val="i"/>
  <p:tag name="KSO_WM_UNIT_INDEX" val="9"/>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0"/>
  <p:tag name="KSO_WM_UNIT_LAYERLEVEL" val="1"/>
  <p:tag name="KSO_WM_TAG_VERSION" val="1.0"/>
  <p:tag name="KSO_WM_BEAUTIFY_FLAG" val="#wm#"/>
  <p:tag name="KSO_WM_UNIT_TYPE" val="i"/>
  <p:tag name="KSO_WM_UNIT_INDEX" val="10"/>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1"/>
  <p:tag name="KSO_WM_UNIT_LAYERLEVEL" val="1"/>
  <p:tag name="KSO_WM_TAG_VERSION" val="1.0"/>
  <p:tag name="KSO_WM_BEAUTIFY_FLAG" val="#wm#"/>
  <p:tag name="KSO_WM_UNIT_TYPE" val="i"/>
  <p:tag name="KSO_WM_UNIT_INDEX" val="11"/>
</p:tagLst>
</file>

<file path=ppt/tags/tag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2"/>
  <p:tag name="KSO_WM_UNIT_LAYERLEVEL" val="1"/>
  <p:tag name="KSO_WM_TAG_VERSION" val="1.0"/>
  <p:tag name="KSO_WM_UNIT_TYPE" val="i"/>
  <p:tag name="KSO_WM_UNIT_INDEX" val="12"/>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2"/>
  <p:tag name="KSO_WM_UNIT_LAYERLEVEL" val="1"/>
  <p:tag name="KSO_WM_TAG_VERSION" val="1.0"/>
  <p:tag name="KSO_WM_BEAUTIFY_FLAG" val="#wm#"/>
  <p:tag name="KSO_WM_UNIT_TYPE" val="i"/>
  <p:tag name="KSO_WM_UNIT_INDEX" val="1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3"/>
  <p:tag name="KSO_WM_UNIT_LAYERLEVEL" val="1"/>
  <p:tag name="KSO_WM_TAG_VERSION" val="1.0"/>
  <p:tag name="KSO_WM_BEAUTIFY_FLAG" val="#wm#"/>
  <p:tag name="KSO_WM_UNIT_TYPE" val="i"/>
  <p:tag name="KSO_WM_UNIT_INDEX" val="13"/>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4"/>
  <p:tag name="KSO_WM_UNIT_LAYERLEVEL" val="1"/>
  <p:tag name="KSO_WM_TAG_VERSION" val="1.0"/>
  <p:tag name="KSO_WM_BEAUTIFY_FLAG" val="#wm#"/>
  <p:tag name="KSO_WM_UNIT_TYPE" val="i"/>
  <p:tag name="KSO_WM_UNIT_INDEX" val="14"/>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5"/>
  <p:tag name="KSO_WM_UNIT_LAYERLEVEL" val="1"/>
  <p:tag name="KSO_WM_TAG_VERSION" val="1.0"/>
  <p:tag name="KSO_WM_BEAUTIFY_FLAG" val="#wm#"/>
  <p:tag name="KSO_WM_UNIT_TYPE" val="i"/>
  <p:tag name="KSO_WM_UNIT_INDEX" val="1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NOCLEAR" val="0"/>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3"/>
  <p:tag name="KSO_WM_UNIT_LAYERLEVEL" val="1"/>
  <p:tag name="KSO_WM_TAG_VERSION" val="1.0"/>
  <p:tag name="KSO_WM_BEAUTIFY_FLAG" val="#wm#"/>
  <p:tag name="KSO_WM_UNIT_PRESET_TEXT" val="公司名占位符"/>
  <p:tag name="KSO_WM_UNIT_NOCLEAR" val="0"/>
  <p:tag name="KSO_WM_UNIT_VALUE" val="81"/>
  <p:tag name="KSO_WM_UNIT_TYPE" val="f"/>
  <p:tag name="KSO_WM_UNIT_INDEX" val="3"/>
  <p:tag name="KSO_WM_UNIT_SUBTYPE" val="g"/>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2"/>
  <p:tag name="KSO_WM_UNIT_LAYERLEVEL" val="1"/>
  <p:tag name="KSO_WM_TAG_VERSION" val="1.0"/>
  <p:tag name="KSO_WM_BEAUTIFY_FLAG" val="#wm#"/>
  <p:tag name="KSO_WM_UNIT_SUBTYPE" val="c"/>
  <p:tag name="KSO_WM_UNIT_PRESET_TEXT" val="日期时间占位符"/>
  <p:tag name="KSO_WM_UNIT_NOCLEAR" val="0"/>
  <p:tag name="KSO_WM_UNIT_VALUE" val="8"/>
  <p:tag name="KSO_WM_UNIT_TYPE" val="f"/>
  <p:tag name="KSO_WM_UNIT_INDEX" val="2"/>
</p:tagLst>
</file>

<file path=ppt/tags/tag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3"/>
  <p:tag name="KSO_WM_UNIT_LAYERLEVEL" val="1"/>
  <p:tag name="KSO_WM_TAG_VERSION" val="1.0"/>
  <p:tag name="KSO_WM_UNIT_TYPE" val="i"/>
  <p:tag name="KSO_WM_UNIT_INDEX" val="13"/>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ISCONTENTSTITLE" val="0"/>
  <p:tag name="KSO_WM_UNIT_ISNUMDGMTITLE" val="0"/>
  <p:tag name="KSO_WM_UNIT_NOCLEAR" val="0"/>
  <p:tag name="KSO_WM_TEMPLATE_CATEGORY" val="custom"/>
  <p:tag name="KSO_WM_TEMPLATE_INDEX" val="20230979"/>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UNIT_NOCLEAR" val="0"/>
  <p:tag name="KSO_WM_TEMPLATE_CATEGORY" val="custom"/>
  <p:tag name="KSO_WM_TEMPLATE_INDEX" val="20230979"/>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979"/>
  <p:tag name="KSO_WM_TEMPLATE_THUMBS_INDEX" val="1、9"/>
</p:tagLst>
</file>

<file path=ppt/tags/tag137.xml><?xml version="1.0" encoding="utf-8"?>
<p:tagLst xmlns:p="http://schemas.openxmlformats.org/presentationml/2006/main">
  <p:tag name="KSO_WM_SLIDE_ID" val="custom20230979_1"/>
  <p:tag name="KSO_WM_TEMPLATE_SUBCATEGORY" val="29"/>
  <p:tag name="KSO_WM_TEMPLATE_MASTER_TYPE" val="0"/>
  <p:tag name="KSO_WM_TEMPLATE_COLOR_TYPE" val="0"/>
  <p:tag name="KSO_WM_SLIDE_ITEM_CNT" val="0"/>
  <p:tag name="KSO_WM_SLIDE_INDEX" val="1"/>
  <p:tag name="KSO_WM_TAG_VERSION" val="1.0"/>
  <p:tag name="KSO_WM_BEAUTIFY_FLAG" val="#wm#"/>
  <p:tag name="KSO_WM_TEMPLATE_CATEGORY" val="custom"/>
  <p:tag name="KSO_WM_TEMPLATE_INDEX" val="20230979"/>
  <p:tag name="KSO_WM_SLIDE_LAYOUT" val="a_f"/>
  <p:tag name="KSO_WM_SLIDE_LAYOUT_CNT" val="1_3"/>
  <p:tag name="KSO_WM_SLIDE_TYPE" val="title"/>
  <p:tag name="KSO_WM_SLIDE_SUBTYPE" val="pureTxt"/>
  <p:tag name="KSO_WM_TEMPLATE_THUMBS_INDEX" val="1、9"/>
</p:tagLst>
</file>

<file path=ppt/tags/tag138.xml><?xml version="1.0" encoding="utf-8"?>
<p:tagLst xmlns:p="http://schemas.openxmlformats.org/presentationml/2006/main">
  <p:tag name="KSO_WM_BEAUTIFY_FLAG" val="#wm#"/>
  <p:tag name="KSO_WM_TEMPLATE_CATEGORY" val="custom"/>
  <p:tag name="KSO_WM_TEMPLATE_INDEX" val="20230979"/>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4"/>
  <p:tag name="KSO_WM_UNIT_LAYERLEVEL" val="1"/>
  <p:tag name="KSO_WM_TAG_VERSION" val="1.0"/>
  <p:tag name="KSO_WM_UNIT_TYPE" val="i"/>
  <p:tag name="KSO_WM_UNIT_INDEX" val="14"/>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42.xml><?xml version="1.0" encoding="utf-8"?>
<p:tagLst xmlns:p="http://schemas.openxmlformats.org/presentationml/2006/main">
  <p:tag name="KSO_WM_BEAUTIFY_FLAG" val="#wm#"/>
  <p:tag name="KSO_WM_TEMPLATE_CATEGORY" val="custom"/>
  <p:tag name="KSO_WM_TEMPLATE_INDEX" val="20230979"/>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15"/>
  <p:tag name="KSO_WM_UNIT_LAYERLEVEL" val="1"/>
  <p:tag name="KSO_WM_TAG_VERSION" val="1.0"/>
  <p:tag name="KSO_WM_UNIT_TYPE" val="i"/>
  <p:tag name="KSO_WM_UNIT_INDEX" val="15"/>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6"/>
  <p:tag name="KSO_WM_UNIT_LAYERLEVEL" val="1"/>
  <p:tag name="KSO_WM_TAG_VERSION" val="1.0"/>
  <p:tag name="KSO_WM_BEAUTIFY_FLAG" val="#wm#"/>
  <p:tag name="KSO_WM_UNIT_TYPE" val="i"/>
  <p:tag name="KSO_WM_UNIT_INDEX" val="16"/>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7"/>
  <p:tag name="KSO_WM_UNIT_LAYERLEVEL" val="1"/>
  <p:tag name="KSO_WM_TAG_VERSION" val="1.0"/>
  <p:tag name="KSO_WM_BEAUTIFY_FLAG" val="#wm#"/>
  <p:tag name="KSO_WM_UNIT_TYPE" val="i"/>
  <p:tag name="KSO_WM_UNIT_INDEX" val="17"/>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8"/>
  <p:tag name="KSO_WM_UNIT_LAYERLEVEL" val="1"/>
  <p:tag name="KSO_WM_TAG_VERSION" val="1.0"/>
  <p:tag name="KSO_WM_BEAUTIFY_FLAG" val="#wm#"/>
  <p:tag name="KSO_WM_UNIT_TYPE" val="i"/>
  <p:tag name="KSO_WM_UNIT_INDEX" val="18"/>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9"/>
  <p:tag name="KSO_WM_UNIT_LAYERLEVEL" val="1"/>
  <p:tag name="KSO_WM_TAG_VERSION" val="1.0"/>
  <p:tag name="KSO_WM_BEAUTIFY_FLAG" val="#wm#"/>
  <p:tag name="KSO_WM_UNIT_TYPE" val="i"/>
  <p:tag name="KSO_WM_UNIT_INDEX" val="19"/>
</p:tagLst>
</file>

<file path=ppt/tags/tag190.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SLIDE_ID" val="custom20230979_8"/>
  <p:tag name="KSO_WM_TEMPLATE_SUBCATEGORY" val="29"/>
  <p:tag name="KSO_WM_TEMPLATE_MASTER_TYPE" val="0"/>
  <p:tag name="KSO_WM_TEMPLATE_COLOR_TYPE" val="0"/>
  <p:tag name="KSO_WM_SLIDE_ITEM_CNT" val="0"/>
  <p:tag name="KSO_WM_SLIDE_INDEX" val="8"/>
  <p:tag name="KSO_WM_TAG_VERSION" val="1.0"/>
  <p:tag name="KSO_WM_BEAUTIFY_FLAG" val="#wm#"/>
  <p:tag name="KSO_WM_TEMPLATE_CATEGORY" val="custom"/>
  <p:tag name="KSO_WM_TEMPLATE_INDEX" val="20230979"/>
  <p:tag name="KSO_WM_SLIDE_TYPE" val="text"/>
  <p:tag name="KSO_WM_SLIDE_SUBTYPE" val="pureTxt"/>
  <p:tag name="KSO_WM_SLIDE_SIZE" val="828*457"/>
  <p:tag name="KSO_WM_SLIDE_POSITION" val="66*28"/>
  <p:tag name="KSO_WM_SLIDE_LAYOUT" val="a_f"/>
  <p:tag name="KSO_WM_SLIDE_LAYOUT_CNT" val="1_1"/>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1.0"/>
  <p:tag name="KSO_WM_UNIT_TYPE" val="i"/>
  <p:tag name="KSO_WM_UNIT_INDEX"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0"/>
  <p:tag name="KSO_WM_UNIT_LAYERLEVEL" val="1"/>
  <p:tag name="KSO_WM_TAG_VERSION" val="1.0"/>
  <p:tag name="KSO_WM_BEAUTIFY_FLAG" val="#wm#"/>
  <p:tag name="KSO_WM_UNIT_TYPE" val="i"/>
  <p:tag name="KSO_WM_UNIT_INDEX" val="20"/>
</p:tagLst>
</file>

<file path=ppt/tags/tag200.xml><?xml version="1.0" encoding="utf-8"?>
<p:tagLst xmlns:p="http://schemas.openxmlformats.org/presentationml/2006/main">
  <p:tag name="COMMONDATA" val="eyJoZGlkIjoiZTNiMmJjMGUyMDNhMGI0MjllZTc4OTE3ODRjOTBjMWQifQ=="/>
  <p:tag name="commondata" val="eyJoZGlkIjoiZDY2N2Q3YzQ0YjlhYzEwNDQyOWNkOTJmYjVkMDlmZmE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1"/>
  <p:tag name="KSO_WM_UNIT_LAYERLEVEL" val="1"/>
  <p:tag name="KSO_WM_TAG_VERSION" val="1.0"/>
  <p:tag name="KSO_WM_BEAUTIFY_FLAG" val="#wm#"/>
  <p:tag name="KSO_WM_UNIT_TYPE" val="i"/>
  <p:tag name="KSO_WM_UNIT_INDEX" val="2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2"/>
  <p:tag name="KSO_WM_UNIT_LAYERLEVEL" val="1"/>
  <p:tag name="KSO_WM_TAG_VERSION" val="1.0"/>
  <p:tag name="KSO_WM_BEAUTIFY_FLAG" val="#wm#"/>
  <p:tag name="KSO_WM_UNIT_TYPE" val="i"/>
  <p:tag name="KSO_WM_UNIT_INDEX" val="2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3"/>
  <p:tag name="KSO_WM_UNIT_LAYERLEVEL" val="1"/>
  <p:tag name="KSO_WM_TAG_VERSION" val="1.0"/>
  <p:tag name="KSO_WM_BEAUTIFY_FLAG" val="#wm#"/>
  <p:tag name="KSO_WM_UNIT_PRESET_TEXT" val="公司名占位符"/>
  <p:tag name="KSO_WM_UNIT_NOCLEAR" val="0"/>
  <p:tag name="KSO_WM_UNIT_VALUE" val="36"/>
  <p:tag name="KSO_WM_UNIT_TYPE" val="f"/>
  <p:tag name="KSO_WM_UNIT_INDEX" val="3"/>
  <p:tag name="KSO_WM_UNIT_SUBTYPE" val="g"/>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1.0"/>
  <p:tag name="KSO_WM_BEAUTIFY_FLAG" val="#wm#"/>
  <p:tag name="KSO_WM_UNIT_SUBTYPE" val="c"/>
  <p:tag name="KSO_WM_UNIT_PRESET_TEXT" val="日期时间占位符"/>
  <p:tag name="KSO_WM_UNIT_NOCLEAR" val="0"/>
  <p:tag name="KSO_WM_UNIT_VALUE" val="8"/>
  <p:tag name="KSO_WM_UNIT_TYPE" val="f"/>
  <p:tag name="KSO_WM_UNIT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1.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3"/>
  <p:tag name="KSO_WM_UNIT_LAYERLEVEL" val="1"/>
  <p:tag name="KSO_WM_TAG_VERSION" val="1.0"/>
  <p:tag name="KSO_WM_UNIT_TYPE" val="i"/>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
  <p:tag name="KSO_WM_UNIT_LAYERLEVEL" val="1"/>
  <p:tag name="KSO_WM_TAG_VERSION" val="1.0"/>
  <p:tag name="KSO_WM_BEAUTIFY_FLAG" val="#wm#"/>
  <p:tag name="KSO_WM_UNIT_TYPE" val="i"/>
  <p:tag name="KSO_WM_UNIT_INDEX"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3"/>
  <p:tag name="KSO_WM_UNIT_LAYERLEVEL" val="1"/>
  <p:tag name="KSO_WM_TAG_VERSION" val="1.0"/>
  <p:tag name="KSO_WM_BEAUTIFY_FLAG" val="#wm#"/>
  <p:tag name="KSO_WM_UNIT_TYPE" val="i"/>
  <p:tag name="KSO_WM_UNIT_INDEX" val="3"/>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4"/>
  <p:tag name="KSO_WM_UNIT_LAYERLEVEL" val="1"/>
  <p:tag name="KSO_WM_TAG_VERSION" val="1.0"/>
  <p:tag name="KSO_WM_UNIT_TYPE" val="i"/>
  <p:tag name="KSO_WM_UNIT_INDEX" val="4"/>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4"/>
  <p:tag name="KSO_WM_UNIT_LAYERLEVEL" val="1"/>
  <p:tag name="KSO_WM_TAG_VERSION" val="1.0"/>
  <p:tag name="KSO_WM_UNIT_TYPE" val="i"/>
  <p:tag name="KSO_WM_UNIT_INDEX" val="4"/>
</p:tagLst>
</file>

<file path=ppt/tags/tag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5"/>
  <p:tag name="KSO_WM_UNIT_LAYERLEVEL" val="1"/>
  <p:tag name="KSO_WM_TAG_VERSION" val="1.0"/>
  <p:tag name="KSO_WM_UNIT_TYPE" val="i"/>
  <p:tag name="KSO_WM_UNIT_INDEX" val="5"/>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6"/>
  <p:tag name="KSO_WM_UNIT_LAYERLEVEL" val="1"/>
  <p:tag name="KSO_WM_TAG_VERSION" val="1.0"/>
  <p:tag name="KSO_WM_UNIT_TYPE" val="i"/>
  <p:tag name="KSO_WM_UNIT_INDEX" val="6"/>
</p:tagLst>
</file>

<file path=ppt/tags/tag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7"/>
  <p:tag name="KSO_WM_UNIT_LAYERLEVEL" val="1"/>
  <p:tag name="KSO_WM_TAG_VERSION" val="1.0"/>
  <p:tag name="KSO_WM_UNIT_TYPE" val="i"/>
  <p:tag name="KSO_WM_UNIT_INDEX" val="7"/>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8"/>
  <p:tag name="KSO_WM_UNIT_LAYERLEVEL" val="1"/>
  <p:tag name="KSO_WM_TAG_VERSION" val="1.0"/>
  <p:tag name="KSO_WM_UNIT_TYPE" val="i"/>
  <p:tag name="KSO_WM_UNIT_INDEX" val="8"/>
</p:tagLst>
</file>

<file path=ppt/tags/tag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9"/>
  <p:tag name="KSO_WM_UNIT_LAYERLEVEL" val="1"/>
  <p:tag name="KSO_WM_TAG_VERSION" val="1.0"/>
  <p:tag name="KSO_WM_UNIT_TYPE" val="i"/>
  <p:tag name="KSO_WM_UNIT_INDEX" val="9"/>
</p:tagLst>
</file>

<file path=ppt/tags/tag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0"/>
  <p:tag name="KSO_WM_UNIT_LAYERLEVEL" val="1"/>
  <p:tag name="KSO_WM_TAG_VERSION" val="1.0"/>
  <p:tag name="KSO_WM_UNIT_TYPE" val="i"/>
  <p:tag name="KSO_WM_UNIT_INDEX" val="10"/>
</p:tagLst>
</file>

<file path=ppt/tags/tag4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1"/>
  <p:tag name="KSO_WM_UNIT_LAYERLEVEL" val="1"/>
  <p:tag name="KSO_WM_TAG_VERSION" val="1.0"/>
  <p:tag name="KSO_WM_UNIT_TYPE" val="i"/>
  <p:tag name="KSO_WM_UNIT_INDEX" val="1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2"/>
  <p:tag name="KSO_WM_UNIT_LAYERLEVEL" val="1"/>
  <p:tag name="KSO_WM_TAG_VERSION" val="1.0"/>
  <p:tag name="KSO_WM_BEAUTIFY_FLAG" val="#wm#"/>
  <p:tag name="KSO_WM_UNIT_TYPE" val="i"/>
  <p:tag name="KSO_WM_UNIT_INDEX" val="12"/>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3"/>
  <p:tag name="KSO_WM_UNIT_LAYERLEVEL" val="1"/>
  <p:tag name="KSO_WM_TAG_VERSION" val="1.0"/>
  <p:tag name="KSO_WM_BEAUTIFY_FLAG" val="#wm#"/>
  <p:tag name="KSO_WM_UNIT_TYPE" val="i"/>
  <p:tag name="KSO_WM_UNIT_INDEX" val="13"/>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4"/>
  <p:tag name="KSO_WM_UNIT_LAYERLEVEL" val="1"/>
  <p:tag name="KSO_WM_TAG_VERSION" val="1.0"/>
  <p:tag name="KSO_WM_UNIT_TYPE" val="i"/>
  <p:tag name="KSO_WM_UNIT_INDEX" val="14"/>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5"/>
  <p:tag name="KSO_WM_UNIT_LAYERLEVEL" val="1"/>
  <p:tag name="KSO_WM_TAG_VERSION" val="1.0"/>
  <p:tag name="KSO_WM_UNIT_TYPE" val="i"/>
  <p:tag name="KSO_WM_UNIT_INDEX" val="5"/>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5"/>
  <p:tag name="KSO_WM_UNIT_LAYERLEVEL" val="1"/>
  <p:tag name="KSO_WM_TAG_VERSION" val="1.0"/>
  <p:tag name="KSO_WM_UNIT_TYPE" val="i"/>
  <p:tag name="KSO_WM_UNIT_INDEX" val="15"/>
</p:tagLst>
</file>

<file path=ppt/tags/tag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6"/>
  <p:tag name="KSO_WM_UNIT_LAYERLEVEL" val="1"/>
  <p:tag name="KSO_WM_TAG_VERSION" val="1.0"/>
  <p:tag name="KSO_WM_UNIT_TYPE" val="i"/>
  <p:tag name="KSO_WM_UNIT_INDEX" val="16"/>
</p:tagLst>
</file>

<file path=ppt/tags/tag5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7"/>
  <p:tag name="KSO_WM_UNIT_LAYERLEVEL" val="1"/>
  <p:tag name="KSO_WM_TAG_VERSION" val="1.0"/>
  <p:tag name="KSO_WM_UNIT_TYPE" val="i"/>
  <p:tag name="KSO_WM_UNIT_INDEX" val="17"/>
</p:tagLst>
</file>

<file path=ppt/tags/tag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8"/>
  <p:tag name="KSO_WM_UNIT_LAYERLEVEL" val="1"/>
  <p:tag name="KSO_WM_TAG_VERSION" val="1.0"/>
  <p:tag name="KSO_WM_UNIT_TYPE" val="i"/>
  <p:tag name="KSO_WM_UNIT_INDEX" val="18"/>
</p:tagLst>
</file>

<file path=ppt/tags/tag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9"/>
  <p:tag name="KSO_WM_UNIT_LAYERLEVEL" val="1"/>
  <p:tag name="KSO_WM_TAG_VERSION" val="1.0"/>
  <p:tag name="KSO_WM_UNIT_TYPE" val="i"/>
  <p:tag name="KSO_WM_UNIT_INDEX" val="19"/>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0"/>
  <p:tag name="KSO_WM_UNIT_LAYERLEVEL" val="1"/>
  <p:tag name="KSO_WM_TAG_VERSION" val="1.0"/>
  <p:tag name="KSO_WM_UNIT_TYPE" val="i"/>
  <p:tag name="KSO_WM_UNIT_INDEX" val="20"/>
</p:tagLst>
</file>

<file path=ppt/tags/tag5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1"/>
  <p:tag name="KSO_WM_UNIT_LAYERLEVEL" val="1"/>
  <p:tag name="KSO_WM_TAG_VERSION" val="1.0"/>
  <p:tag name="KSO_WM_UNIT_TYPE" val="i"/>
  <p:tag name="KSO_WM_UNIT_INDEX" val="2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22"/>
  <p:tag name="KSO_WM_UNIT_LAYERLEVEL" val="1"/>
  <p:tag name="KSO_WM_TAG_VERSION" val="1.0"/>
  <p:tag name="KSO_WM_BEAUTIFY_FLAG" val="#wm#"/>
  <p:tag name="KSO_WM_UNIT_TYPE" val="i"/>
  <p:tag name="KSO_WM_UNIT_INDEX" val="2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1.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b*1"/>
  <p:tag name="KSO_WM_UNIT_LAYERLEVEL" val="1"/>
  <p:tag name="KSO_WM_TAG_VERSION" val="1.0"/>
  <p:tag name="KSO_WM_BEAUTIFY_FLAG" val="#wm#"/>
  <p:tag name="KSO_WM_UNIT_ISCONTENTSTITLE" val="0"/>
  <p:tag name="KSO_WM_UNIT_ISNUMDGMTITLE" val="0"/>
  <p:tag name="KSO_WM_UNIT_PRESET_TEXT" val="副标题"/>
  <p:tag name="KSO_WM_UNIT_NOCLEAR" val="0"/>
  <p:tag name="KSO_WM_UNIT_VALUE" val="10"/>
  <p:tag name="KSO_WM_UNIT_TYPE" val="b"/>
  <p:tag name="KSO_WM_UNIT_INDEX" val="1"/>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6"/>
  <p:tag name="KSO_WM_UNIT_LAYERLEVEL" val="1"/>
  <p:tag name="KSO_WM_TAG_VERSION" val="1.0"/>
  <p:tag name="KSO_WM_UNIT_TYPE" val="i"/>
  <p:tag name="KSO_WM_UNIT_INDEX" val="6"/>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1.0"/>
  <p:tag name="KSO_WM_UNIT_TYPE" val="i"/>
  <p:tag name="KSO_WM_UNIT_INDEX" val="1"/>
</p:tagLst>
</file>

<file path=ppt/tags/tag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1.0"/>
  <p:tag name="KSO_WM_UNIT_TYPE" val="i"/>
  <p:tag name="KSO_WM_UNIT_INDEX"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3"/>
  <p:tag name="KSO_WM_UNIT_LAYERLEVEL" val="1"/>
  <p:tag name="KSO_WM_TAG_VERSION" val="1.0"/>
  <p:tag name="KSO_WM_BEAUTIFY_FLAG" val="#wm#"/>
  <p:tag name="KSO_WM_UNIT_TYPE" val="i"/>
  <p:tag name="KSO_WM_UNIT_INDEX" val="3"/>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1.0"/>
  <p:tag name="KSO_WM_UNIT_TYPE" val="i"/>
  <p:tag name="KSO_WM_UNIT_INDEX" val="4"/>
</p:tagLst>
</file>

<file path=ppt/tags/tag6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1.0"/>
  <p:tag name="KSO_WM_UNIT_TYPE" val="i"/>
  <p:tag name="KSO_WM_UNIT_INDEX" val="5"/>
</p:tagLst>
</file>

<file path=ppt/tags/tag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6"/>
  <p:tag name="KSO_WM_UNIT_LAYERLEVEL" val="1"/>
  <p:tag name="KSO_WM_TAG_VERSION" val="1.0"/>
  <p:tag name="KSO_WM_UNIT_TYPE" val="i"/>
  <p:tag name="KSO_WM_UNIT_INDEX" val="6"/>
</p:tagLst>
</file>

<file path=ppt/tags/tag6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7"/>
  <p:tag name="KSO_WM_UNIT_LAYERLEVEL" val="1"/>
  <p:tag name="KSO_WM_TAG_VERSION" val="1.0"/>
  <p:tag name="KSO_WM_UNIT_TYPE" val="i"/>
  <p:tag name="KSO_WM_UNIT_INDEX" val="7"/>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8"/>
  <p:tag name="KSO_WM_UNIT_LAYERLEVEL" val="1"/>
  <p:tag name="KSO_WM_TAG_VERSION" val="1.0"/>
  <p:tag name="KSO_WM_UNIT_TYPE" val="i"/>
  <p:tag name="KSO_WM_UNIT_INDEX" val="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7"/>
  <p:tag name="KSO_WM_UNIT_LAYERLEVEL" val="1"/>
  <p:tag name="KSO_WM_TAG_VERSION" val="1.0"/>
  <p:tag name="KSO_WM_BEAUTIFY_FLAG" val="#wm#"/>
  <p:tag name="KSO_WM_UNIT_TYPE" val="i"/>
  <p:tag name="KSO_WM_UNIT_INDEX" val="7"/>
</p:tagLst>
</file>

<file path=ppt/tags/tag7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9"/>
  <p:tag name="KSO_WM_UNIT_LAYERLEVEL" val="1"/>
  <p:tag name="KSO_WM_TAG_VERSION" val="1.0"/>
  <p:tag name="KSO_WM_UNIT_TYPE" val="i"/>
  <p:tag name="KSO_WM_UNIT_INDEX" val="9"/>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0"/>
  <p:tag name="KSO_WM_UNIT_LAYERLEVEL" val="1"/>
  <p:tag name="KSO_WM_TAG_VERSION" val="1.0"/>
  <p:tag name="KSO_WM_UNIT_TYPE" val="i"/>
  <p:tag name="KSO_WM_UNIT_INDEX" val="10"/>
</p:tagLst>
</file>

<file path=ppt/tags/tag7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1"/>
  <p:tag name="KSO_WM_UNIT_LAYERLEVEL" val="1"/>
  <p:tag name="KSO_WM_TAG_VERSION" val="1.0"/>
  <p:tag name="KSO_WM_UNIT_TYPE" val="i"/>
  <p:tag name="KSO_WM_UNIT_INDEX" val="11"/>
</p:tagLst>
</file>

<file path=ppt/tags/tag7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2"/>
  <p:tag name="KSO_WM_UNIT_LAYERLEVEL" val="1"/>
  <p:tag name="KSO_WM_TAG_VERSION" val="1.0"/>
  <p:tag name="KSO_WM_UNIT_TYPE" val="i"/>
  <p:tag name="KSO_WM_UNIT_INDEX" val="1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1.0"/>
  <p:tag name="KSO_WM_BEAUTIFY_FLAG" val="#wm#"/>
  <p:tag name="KSO_WM_UNIT_PRESET_TEXT" val="节编号"/>
  <p:tag name="KSO_WM_UNIT_NOCLEAR" val="0"/>
  <p:tag name="KSO_WM_UNIT_VALUE" val="13"/>
  <p:tag name="KSO_WM_UNIT_TYPE" val="e"/>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8"/>
  <p:tag name="KSO_WM_UNIT_LAYERLEVEL" val="1"/>
  <p:tag name="KSO_WM_TAG_VERSION" val="1.0"/>
  <p:tag name="KSO_WM_UNIT_TYPE" val="i"/>
  <p:tag name="KSO_WM_UNIT_INDEX" val="8"/>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1.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1.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9"/>
  <p:tag name="KSO_WM_UNIT_LAYERLEVEL" val="1"/>
  <p:tag name="KSO_WM_TAG_VERSION" val="1.0"/>
  <p:tag name="KSO_WM_UNIT_TYPE" val="i"/>
  <p:tag name="KSO_WM_UNIT_INDEX" val="9"/>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43">
      <a:dk1>
        <a:sysClr val="windowText" lastClr="000000"/>
      </a:dk1>
      <a:lt1>
        <a:sysClr val="window" lastClr="FFFFFF"/>
      </a:lt1>
      <a:dk2>
        <a:srgbClr val="1E3643"/>
      </a:dk2>
      <a:lt2>
        <a:srgbClr val="EAFCFB"/>
      </a:lt2>
      <a:accent1>
        <a:srgbClr val="20DAD6"/>
      </a:accent1>
      <a:accent2>
        <a:srgbClr val="43AFB6"/>
      </a:accent2>
      <a:accent3>
        <a:srgbClr val="3F8297"/>
      </a:accent3>
      <a:accent4>
        <a:srgbClr val="3D6C87"/>
      </a:accent4>
      <a:accent5>
        <a:srgbClr val="FFC961"/>
      </a:accent5>
      <a:accent6>
        <a:srgbClr val="FF9845"/>
      </a:accent6>
      <a:hlink>
        <a:srgbClr val="0026E5"/>
      </a:hlink>
      <a:folHlink>
        <a:srgbClr val="7E1FAD"/>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4">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solidFill>
              <a:schemeClr val="accent4"/>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1505</Words>
  <Application>WPS 演示</Application>
  <PresentationFormat>宽屏</PresentationFormat>
  <Paragraphs>111</Paragraphs>
  <Slides>17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江城圆体 600W</vt:lpstr>
      <vt:lpstr>思源黑体 Regular</vt:lpstr>
      <vt:lpstr>华文中宋</vt:lpstr>
      <vt:lpstr>Wingdings</vt:lpstr>
      <vt:lpstr>黑体</vt:lpstr>
      <vt:lpstr>微软雅黑</vt:lpstr>
      <vt:lpstr>Arial Unicode MS</vt:lpstr>
      <vt:lpstr>等线</vt:lpstr>
      <vt:lpstr>Calibri</vt:lpstr>
      <vt:lpstr>Office 主题​​</vt:lpstr>
      <vt:lpstr>PowerPoint 演示文稿</vt:lpstr>
      <vt:lpstr>便捷小工具介绍</vt:lpstr>
      <vt:lpstr>PowerPoint 演示文稿</vt:lpstr>
      <vt:lpstr>正式操作流程介绍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单击此处添加文档标题</dc:title>
  <dc:creator>O365</dc:creator>
  <cp:lastModifiedBy>Administrator</cp:lastModifiedBy>
  <cp:revision>122</cp:revision>
  <dcterms:created xsi:type="dcterms:W3CDTF">2023-07-18T08:08:00Z</dcterms:created>
  <dcterms:modified xsi:type="dcterms:W3CDTF">2025-04-14T03:52:39Z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AF5D648D7CB14E7C946BC744AEE21425_11</vt:lpwstr>
  </property>
  <property fmtid="{D5CDD505-2E9C-101B-9397-08002B2CF9AE}" pid="3" name="KSOProductBuildVer">
    <vt:lpwstr>2052-12.1.0.17133</vt:lpwstr>
  </property>
</Properties>
</file>